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38" r:id="rId2"/>
  </p:sldMasterIdLst>
  <p:notesMasterIdLst>
    <p:notesMasterId r:id="rId26"/>
  </p:notesMasterIdLst>
  <p:sldIdLst>
    <p:sldId id="314" r:id="rId3"/>
    <p:sldId id="338" r:id="rId4"/>
    <p:sldId id="339" r:id="rId5"/>
    <p:sldId id="316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</p:sldIdLst>
  <p:sldSz cx="18288000" cy="10287000"/>
  <p:notesSz cx="6858000" cy="9144000"/>
  <p:embeddedFontLs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Constantia" panose="02030602050306030303" pitchFamily="18" charset="0"/>
      <p:regular r:id="rId31"/>
      <p:bold r:id="rId32"/>
      <p:italic r:id="rId33"/>
      <p:boldItalic r:id="rId34"/>
    </p:embeddedFont>
    <p:embeddedFont>
      <p:font typeface="Sitka Heading Semibold" pitchFamily="2" charset="0"/>
      <p:bold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00080"/>
    <a:srgbClr val="000099"/>
    <a:srgbClr val="660066"/>
    <a:srgbClr val="FF9933"/>
    <a:srgbClr val="990099"/>
    <a:srgbClr val="55269A"/>
    <a:srgbClr val="6600FF"/>
    <a:srgbClr val="C355CF"/>
    <a:srgbClr val="BD0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C921-875A-4154-845D-B0B382A073F9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AFEA-0F06-4765-A1D2-202098EEA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9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4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561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889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882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642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0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753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44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538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463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07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021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592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311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696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926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708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77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21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25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52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56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414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76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01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3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0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76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985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88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35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1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5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25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49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91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352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35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44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9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35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15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7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055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459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2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53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38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05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3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99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868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920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34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024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31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580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5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25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6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9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3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2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15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7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9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64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0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90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71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2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5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6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30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328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4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26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1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7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78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62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31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55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77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16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75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44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534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219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49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720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223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36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47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124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31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28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8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013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20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542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00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69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83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0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8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8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3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756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89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29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35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38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4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11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95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16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98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05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9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145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0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48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322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34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8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6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35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46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83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07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31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92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20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6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11/06/2023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11/06/2023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Microprocessor icon, trendy vector of integrated circuit 6432165 Vector Art  at Vecteez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6" b="20000"/>
          <a:stretch/>
        </p:blipFill>
        <p:spPr bwMode="auto">
          <a:xfrm>
            <a:off x="54930" y="2765959"/>
            <a:ext cx="746760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tudent on computer - Free computer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147" y="5009236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6611600" y="2667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8"/>
          <p:cNvGrpSpPr>
            <a:grpSpLocks noChangeAspect="1"/>
          </p:cNvGrpSpPr>
          <p:nvPr/>
        </p:nvGrpSpPr>
        <p:grpSpPr bwMode="auto">
          <a:xfrm>
            <a:off x="425185" y="374173"/>
            <a:ext cx="2291585" cy="2291585"/>
            <a:chOff x="1246" y="697"/>
            <a:chExt cx="2850" cy="2850"/>
          </a:xfrm>
        </p:grpSpPr>
        <p:sp>
          <p:nvSpPr>
            <p:cNvPr id="42" name="Freeform 49"/>
            <p:cNvSpPr>
              <a:spLocks/>
            </p:cNvSpPr>
            <p:nvPr/>
          </p:nvSpPr>
          <p:spPr bwMode="auto">
            <a:xfrm>
              <a:off x="1650" y="2474"/>
              <a:ext cx="335" cy="325"/>
            </a:xfrm>
            <a:custGeom>
              <a:avLst/>
              <a:gdLst>
                <a:gd name="T0" fmla="*/ 7 w 76"/>
                <a:gd name="T1" fmla="*/ 27 h 74"/>
                <a:gd name="T2" fmla="*/ 11 w 76"/>
                <a:gd name="T3" fmla="*/ 35 h 74"/>
                <a:gd name="T4" fmla="*/ 27 w 76"/>
                <a:gd name="T5" fmla="*/ 65 h 74"/>
                <a:gd name="T6" fmla="*/ 33 w 76"/>
                <a:gd name="T7" fmla="*/ 74 h 74"/>
                <a:gd name="T8" fmla="*/ 67 w 76"/>
                <a:gd name="T9" fmla="*/ 15 h 74"/>
                <a:gd name="T10" fmla="*/ 0 w 76"/>
                <a:gd name="T11" fmla="*/ 15 h 74"/>
                <a:gd name="T12" fmla="*/ 7 w 76"/>
                <a:gd name="T13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4">
                  <a:moveTo>
                    <a:pt x="7" y="27"/>
                  </a:moveTo>
                  <a:cubicBezTo>
                    <a:pt x="8" y="30"/>
                    <a:pt x="10" y="33"/>
                    <a:pt x="11" y="35"/>
                  </a:cubicBezTo>
                  <a:cubicBezTo>
                    <a:pt x="16" y="46"/>
                    <a:pt x="22" y="55"/>
                    <a:pt x="27" y="65"/>
                  </a:cubicBezTo>
                  <a:cubicBezTo>
                    <a:pt x="29" y="68"/>
                    <a:pt x="31" y="71"/>
                    <a:pt x="33" y="74"/>
                  </a:cubicBezTo>
                  <a:cubicBezTo>
                    <a:pt x="61" y="57"/>
                    <a:pt x="76" y="31"/>
                    <a:pt x="67" y="15"/>
                  </a:cubicBezTo>
                  <a:cubicBezTo>
                    <a:pt x="58" y="0"/>
                    <a:pt x="29" y="0"/>
                    <a:pt x="0" y="15"/>
                  </a:cubicBezTo>
                  <a:cubicBezTo>
                    <a:pt x="2" y="19"/>
                    <a:pt x="5" y="23"/>
                    <a:pt x="7" y="2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0"/>
            <p:cNvSpPr>
              <a:spLocks/>
            </p:cNvSpPr>
            <p:nvPr/>
          </p:nvSpPr>
          <p:spPr bwMode="auto">
            <a:xfrm>
              <a:off x="1650" y="2901"/>
              <a:ext cx="291" cy="312"/>
            </a:xfrm>
            <a:custGeom>
              <a:avLst/>
              <a:gdLst>
                <a:gd name="T0" fmla="*/ 56 w 66"/>
                <a:gd name="T1" fmla="*/ 35 h 71"/>
                <a:gd name="T2" fmla="*/ 13 w 66"/>
                <a:gd name="T3" fmla="*/ 0 h 71"/>
                <a:gd name="T4" fmla="*/ 16 w 66"/>
                <a:gd name="T5" fmla="*/ 63 h 71"/>
                <a:gd name="T6" fmla="*/ 66 w 66"/>
                <a:gd name="T7" fmla="*/ 41 h 71"/>
                <a:gd name="T8" fmla="*/ 56 w 66"/>
                <a:gd name="T9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1">
                  <a:moveTo>
                    <a:pt x="56" y="35"/>
                  </a:moveTo>
                  <a:cubicBezTo>
                    <a:pt x="42" y="26"/>
                    <a:pt x="25" y="14"/>
                    <a:pt x="13" y="0"/>
                  </a:cubicBezTo>
                  <a:cubicBezTo>
                    <a:pt x="0" y="28"/>
                    <a:pt x="1" y="55"/>
                    <a:pt x="16" y="63"/>
                  </a:cubicBezTo>
                  <a:cubicBezTo>
                    <a:pt x="29" y="71"/>
                    <a:pt x="49" y="61"/>
                    <a:pt x="66" y="41"/>
                  </a:cubicBezTo>
                  <a:cubicBezTo>
                    <a:pt x="62" y="39"/>
                    <a:pt x="59" y="37"/>
                    <a:pt x="56" y="3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1"/>
            <p:cNvSpPr>
              <a:spLocks/>
            </p:cNvSpPr>
            <p:nvPr/>
          </p:nvSpPr>
          <p:spPr bwMode="auto">
            <a:xfrm>
              <a:off x="1584" y="1106"/>
              <a:ext cx="308" cy="286"/>
            </a:xfrm>
            <a:custGeom>
              <a:avLst/>
              <a:gdLst>
                <a:gd name="T0" fmla="*/ 36 w 70"/>
                <a:gd name="T1" fmla="*/ 55 h 65"/>
                <a:gd name="T2" fmla="*/ 70 w 70"/>
                <a:gd name="T3" fmla="*/ 12 h 65"/>
                <a:gd name="T4" fmla="*/ 7 w 70"/>
                <a:gd name="T5" fmla="*/ 15 h 65"/>
                <a:gd name="T6" fmla="*/ 30 w 70"/>
                <a:gd name="T7" fmla="*/ 65 h 65"/>
                <a:gd name="T8" fmla="*/ 36 w 70"/>
                <a:gd name="T9" fmla="*/ 5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5">
                  <a:moveTo>
                    <a:pt x="36" y="55"/>
                  </a:moveTo>
                  <a:cubicBezTo>
                    <a:pt x="45" y="41"/>
                    <a:pt x="56" y="24"/>
                    <a:pt x="70" y="12"/>
                  </a:cubicBezTo>
                  <a:cubicBezTo>
                    <a:pt x="43" y="0"/>
                    <a:pt x="16" y="0"/>
                    <a:pt x="7" y="15"/>
                  </a:cubicBezTo>
                  <a:cubicBezTo>
                    <a:pt x="0" y="28"/>
                    <a:pt x="10" y="49"/>
                    <a:pt x="30" y="65"/>
                  </a:cubicBezTo>
                  <a:cubicBezTo>
                    <a:pt x="32" y="62"/>
                    <a:pt x="34" y="58"/>
                    <a:pt x="36" y="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2"/>
            <p:cNvSpPr>
              <a:spLocks/>
            </p:cNvSpPr>
            <p:nvPr/>
          </p:nvSpPr>
          <p:spPr bwMode="auto">
            <a:xfrm>
              <a:off x="3023" y="2808"/>
              <a:ext cx="325" cy="335"/>
            </a:xfrm>
            <a:custGeom>
              <a:avLst/>
              <a:gdLst>
                <a:gd name="T0" fmla="*/ 27 w 74"/>
                <a:gd name="T1" fmla="*/ 70 h 76"/>
                <a:gd name="T2" fmla="*/ 35 w 74"/>
                <a:gd name="T3" fmla="*/ 65 h 76"/>
                <a:gd name="T4" fmla="*/ 65 w 74"/>
                <a:gd name="T5" fmla="*/ 50 h 76"/>
                <a:gd name="T6" fmla="*/ 74 w 74"/>
                <a:gd name="T7" fmla="*/ 43 h 76"/>
                <a:gd name="T8" fmla="*/ 15 w 74"/>
                <a:gd name="T9" fmla="*/ 9 h 76"/>
                <a:gd name="T10" fmla="*/ 15 w 74"/>
                <a:gd name="T11" fmla="*/ 76 h 76"/>
                <a:gd name="T12" fmla="*/ 27 w 74"/>
                <a:gd name="T13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6">
                  <a:moveTo>
                    <a:pt x="27" y="70"/>
                  </a:moveTo>
                  <a:cubicBezTo>
                    <a:pt x="30" y="68"/>
                    <a:pt x="32" y="67"/>
                    <a:pt x="35" y="65"/>
                  </a:cubicBezTo>
                  <a:cubicBezTo>
                    <a:pt x="45" y="60"/>
                    <a:pt x="55" y="55"/>
                    <a:pt x="65" y="50"/>
                  </a:cubicBezTo>
                  <a:cubicBezTo>
                    <a:pt x="68" y="48"/>
                    <a:pt x="71" y="45"/>
                    <a:pt x="74" y="43"/>
                  </a:cubicBezTo>
                  <a:cubicBezTo>
                    <a:pt x="56" y="15"/>
                    <a:pt x="31" y="0"/>
                    <a:pt x="15" y="9"/>
                  </a:cubicBezTo>
                  <a:cubicBezTo>
                    <a:pt x="0" y="18"/>
                    <a:pt x="0" y="48"/>
                    <a:pt x="15" y="76"/>
                  </a:cubicBezTo>
                  <a:cubicBezTo>
                    <a:pt x="19" y="74"/>
                    <a:pt x="23" y="72"/>
                    <a:pt x="27" y="7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3"/>
            <p:cNvSpPr>
              <a:spLocks/>
            </p:cNvSpPr>
            <p:nvPr/>
          </p:nvSpPr>
          <p:spPr bwMode="auto">
            <a:xfrm>
              <a:off x="3357" y="1449"/>
              <a:ext cx="334" cy="326"/>
            </a:xfrm>
            <a:custGeom>
              <a:avLst/>
              <a:gdLst>
                <a:gd name="T0" fmla="*/ 69 w 76"/>
                <a:gd name="T1" fmla="*/ 46 h 74"/>
                <a:gd name="T2" fmla="*/ 65 w 76"/>
                <a:gd name="T3" fmla="*/ 38 h 74"/>
                <a:gd name="T4" fmla="*/ 49 w 76"/>
                <a:gd name="T5" fmla="*/ 9 h 74"/>
                <a:gd name="T6" fmla="*/ 43 w 76"/>
                <a:gd name="T7" fmla="*/ 0 h 74"/>
                <a:gd name="T8" fmla="*/ 9 w 76"/>
                <a:gd name="T9" fmla="*/ 58 h 74"/>
                <a:gd name="T10" fmla="*/ 76 w 76"/>
                <a:gd name="T11" fmla="*/ 59 h 74"/>
                <a:gd name="T12" fmla="*/ 69 w 76"/>
                <a:gd name="T13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4">
                  <a:moveTo>
                    <a:pt x="69" y="46"/>
                  </a:moveTo>
                  <a:cubicBezTo>
                    <a:pt x="68" y="44"/>
                    <a:pt x="66" y="41"/>
                    <a:pt x="65" y="38"/>
                  </a:cubicBezTo>
                  <a:cubicBezTo>
                    <a:pt x="60" y="28"/>
                    <a:pt x="54" y="19"/>
                    <a:pt x="49" y="9"/>
                  </a:cubicBezTo>
                  <a:cubicBezTo>
                    <a:pt x="47" y="6"/>
                    <a:pt x="45" y="3"/>
                    <a:pt x="43" y="0"/>
                  </a:cubicBezTo>
                  <a:cubicBezTo>
                    <a:pt x="15" y="17"/>
                    <a:pt x="0" y="43"/>
                    <a:pt x="9" y="58"/>
                  </a:cubicBezTo>
                  <a:cubicBezTo>
                    <a:pt x="18" y="74"/>
                    <a:pt x="47" y="74"/>
                    <a:pt x="76" y="59"/>
                  </a:cubicBezTo>
                  <a:cubicBezTo>
                    <a:pt x="74" y="55"/>
                    <a:pt x="71" y="51"/>
                    <a:pt x="69" y="4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4"/>
            <p:cNvSpPr>
              <a:spLocks/>
            </p:cNvSpPr>
            <p:nvPr/>
          </p:nvSpPr>
          <p:spPr bwMode="auto">
            <a:xfrm>
              <a:off x="3449" y="2852"/>
              <a:ext cx="312" cy="291"/>
            </a:xfrm>
            <a:custGeom>
              <a:avLst/>
              <a:gdLst>
                <a:gd name="T0" fmla="*/ 34 w 71"/>
                <a:gd name="T1" fmla="*/ 11 h 66"/>
                <a:gd name="T2" fmla="*/ 0 w 71"/>
                <a:gd name="T3" fmla="*/ 53 h 66"/>
                <a:gd name="T4" fmla="*/ 63 w 71"/>
                <a:gd name="T5" fmla="*/ 51 h 66"/>
                <a:gd name="T6" fmla="*/ 40 w 71"/>
                <a:gd name="T7" fmla="*/ 0 h 66"/>
                <a:gd name="T8" fmla="*/ 34 w 71"/>
                <a:gd name="T9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6">
                  <a:moveTo>
                    <a:pt x="34" y="11"/>
                  </a:moveTo>
                  <a:cubicBezTo>
                    <a:pt x="25" y="25"/>
                    <a:pt x="14" y="42"/>
                    <a:pt x="0" y="53"/>
                  </a:cubicBezTo>
                  <a:cubicBezTo>
                    <a:pt x="27" y="66"/>
                    <a:pt x="54" y="66"/>
                    <a:pt x="63" y="51"/>
                  </a:cubicBezTo>
                  <a:cubicBezTo>
                    <a:pt x="71" y="38"/>
                    <a:pt x="61" y="17"/>
                    <a:pt x="40" y="0"/>
                  </a:cubicBezTo>
                  <a:cubicBezTo>
                    <a:pt x="38" y="4"/>
                    <a:pt x="36" y="8"/>
                    <a:pt x="34" y="1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5"/>
            <p:cNvSpPr>
              <a:spLocks/>
            </p:cNvSpPr>
            <p:nvPr/>
          </p:nvSpPr>
          <p:spPr bwMode="auto">
            <a:xfrm>
              <a:off x="2017" y="1126"/>
              <a:ext cx="330" cy="338"/>
            </a:xfrm>
            <a:custGeom>
              <a:avLst/>
              <a:gdLst>
                <a:gd name="T0" fmla="*/ 47 w 75"/>
                <a:gd name="T1" fmla="*/ 7 h 77"/>
                <a:gd name="T2" fmla="*/ 39 w 75"/>
                <a:gd name="T3" fmla="*/ 12 h 77"/>
                <a:gd name="T4" fmla="*/ 9 w 75"/>
                <a:gd name="T5" fmla="*/ 27 h 77"/>
                <a:gd name="T6" fmla="*/ 0 w 75"/>
                <a:gd name="T7" fmla="*/ 34 h 77"/>
                <a:gd name="T8" fmla="*/ 59 w 75"/>
                <a:gd name="T9" fmla="*/ 68 h 77"/>
                <a:gd name="T10" fmla="*/ 59 w 75"/>
                <a:gd name="T11" fmla="*/ 0 h 77"/>
                <a:gd name="T12" fmla="*/ 47 w 75"/>
                <a:gd name="T1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7">
                  <a:moveTo>
                    <a:pt x="47" y="7"/>
                  </a:moveTo>
                  <a:cubicBezTo>
                    <a:pt x="45" y="9"/>
                    <a:pt x="42" y="10"/>
                    <a:pt x="39" y="12"/>
                  </a:cubicBezTo>
                  <a:cubicBezTo>
                    <a:pt x="29" y="16"/>
                    <a:pt x="19" y="22"/>
                    <a:pt x="9" y="27"/>
                  </a:cubicBezTo>
                  <a:cubicBezTo>
                    <a:pt x="6" y="29"/>
                    <a:pt x="3" y="31"/>
                    <a:pt x="0" y="34"/>
                  </a:cubicBezTo>
                  <a:cubicBezTo>
                    <a:pt x="18" y="62"/>
                    <a:pt x="44" y="77"/>
                    <a:pt x="59" y="68"/>
                  </a:cubicBezTo>
                  <a:cubicBezTo>
                    <a:pt x="75" y="59"/>
                    <a:pt x="74" y="29"/>
                    <a:pt x="59" y="0"/>
                  </a:cubicBezTo>
                  <a:cubicBezTo>
                    <a:pt x="55" y="3"/>
                    <a:pt x="51" y="5"/>
                    <a:pt x="47" y="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6"/>
            <p:cNvSpPr>
              <a:spLocks/>
            </p:cNvSpPr>
            <p:nvPr/>
          </p:nvSpPr>
          <p:spPr bwMode="auto">
            <a:xfrm>
              <a:off x="3401" y="1053"/>
              <a:ext cx="290" cy="308"/>
            </a:xfrm>
            <a:custGeom>
              <a:avLst/>
              <a:gdLst>
                <a:gd name="T0" fmla="*/ 10 w 66"/>
                <a:gd name="T1" fmla="*/ 36 h 70"/>
                <a:gd name="T2" fmla="*/ 53 w 66"/>
                <a:gd name="T3" fmla="*/ 70 h 70"/>
                <a:gd name="T4" fmla="*/ 51 w 66"/>
                <a:gd name="T5" fmla="*/ 8 h 70"/>
                <a:gd name="T6" fmla="*/ 0 w 66"/>
                <a:gd name="T7" fmla="*/ 30 h 70"/>
                <a:gd name="T8" fmla="*/ 10 w 66"/>
                <a:gd name="T9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0">
                  <a:moveTo>
                    <a:pt x="10" y="36"/>
                  </a:moveTo>
                  <a:cubicBezTo>
                    <a:pt x="24" y="45"/>
                    <a:pt x="41" y="56"/>
                    <a:pt x="53" y="70"/>
                  </a:cubicBezTo>
                  <a:cubicBezTo>
                    <a:pt x="66" y="43"/>
                    <a:pt x="65" y="16"/>
                    <a:pt x="51" y="8"/>
                  </a:cubicBezTo>
                  <a:cubicBezTo>
                    <a:pt x="37" y="0"/>
                    <a:pt x="17" y="10"/>
                    <a:pt x="0" y="30"/>
                  </a:cubicBezTo>
                  <a:cubicBezTo>
                    <a:pt x="4" y="32"/>
                    <a:pt x="7" y="34"/>
                    <a:pt x="10" y="3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7"/>
            <p:cNvSpPr>
              <a:spLocks noEditPoints="1"/>
            </p:cNvSpPr>
            <p:nvPr/>
          </p:nvSpPr>
          <p:spPr bwMode="auto">
            <a:xfrm>
              <a:off x="1386" y="838"/>
              <a:ext cx="2573" cy="2573"/>
            </a:xfrm>
            <a:custGeom>
              <a:avLst/>
              <a:gdLst>
                <a:gd name="T0" fmla="*/ 292 w 585"/>
                <a:gd name="T1" fmla="*/ 585 h 585"/>
                <a:gd name="T2" fmla="*/ 0 w 585"/>
                <a:gd name="T3" fmla="*/ 292 h 585"/>
                <a:gd name="T4" fmla="*/ 292 w 585"/>
                <a:gd name="T5" fmla="*/ 0 h 585"/>
                <a:gd name="T6" fmla="*/ 585 w 585"/>
                <a:gd name="T7" fmla="*/ 292 h 585"/>
                <a:gd name="T8" fmla="*/ 292 w 585"/>
                <a:gd name="T9" fmla="*/ 585 h 585"/>
                <a:gd name="T10" fmla="*/ 292 w 585"/>
                <a:gd name="T11" fmla="*/ 78 h 585"/>
                <a:gd name="T12" fmla="*/ 78 w 585"/>
                <a:gd name="T13" fmla="*/ 292 h 585"/>
                <a:gd name="T14" fmla="*/ 292 w 585"/>
                <a:gd name="T15" fmla="*/ 507 h 585"/>
                <a:gd name="T16" fmla="*/ 506 w 585"/>
                <a:gd name="T17" fmla="*/ 292 h 585"/>
                <a:gd name="T18" fmla="*/ 292 w 585"/>
                <a:gd name="T19" fmla="*/ 78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5" h="585">
                  <a:moveTo>
                    <a:pt x="292" y="585"/>
                  </a:moveTo>
                  <a:cubicBezTo>
                    <a:pt x="131" y="585"/>
                    <a:pt x="0" y="454"/>
                    <a:pt x="0" y="292"/>
                  </a:cubicBezTo>
                  <a:cubicBezTo>
                    <a:pt x="0" y="131"/>
                    <a:pt x="131" y="0"/>
                    <a:pt x="292" y="0"/>
                  </a:cubicBezTo>
                  <a:cubicBezTo>
                    <a:pt x="453" y="0"/>
                    <a:pt x="585" y="131"/>
                    <a:pt x="585" y="292"/>
                  </a:cubicBezTo>
                  <a:cubicBezTo>
                    <a:pt x="585" y="454"/>
                    <a:pt x="453" y="585"/>
                    <a:pt x="292" y="585"/>
                  </a:cubicBezTo>
                  <a:close/>
                  <a:moveTo>
                    <a:pt x="292" y="78"/>
                  </a:moveTo>
                  <a:cubicBezTo>
                    <a:pt x="174" y="78"/>
                    <a:pt x="78" y="174"/>
                    <a:pt x="78" y="292"/>
                  </a:cubicBezTo>
                  <a:cubicBezTo>
                    <a:pt x="78" y="410"/>
                    <a:pt x="174" y="507"/>
                    <a:pt x="292" y="507"/>
                  </a:cubicBezTo>
                  <a:cubicBezTo>
                    <a:pt x="410" y="507"/>
                    <a:pt x="506" y="410"/>
                    <a:pt x="506" y="292"/>
                  </a:cubicBezTo>
                  <a:cubicBezTo>
                    <a:pt x="506" y="174"/>
                    <a:pt x="410" y="78"/>
                    <a:pt x="292" y="7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8"/>
            <p:cNvSpPr>
              <a:spLocks/>
            </p:cNvSpPr>
            <p:nvPr/>
          </p:nvSpPr>
          <p:spPr bwMode="auto">
            <a:xfrm>
              <a:off x="2178" y="697"/>
              <a:ext cx="1447" cy="757"/>
            </a:xfrm>
            <a:custGeom>
              <a:avLst/>
              <a:gdLst>
                <a:gd name="T0" fmla="*/ 17 w 329"/>
                <a:gd name="T1" fmla="*/ 169 h 172"/>
                <a:gd name="T2" fmla="*/ 15 w 329"/>
                <a:gd name="T3" fmla="*/ 93 h 172"/>
                <a:gd name="T4" fmla="*/ 2 w 329"/>
                <a:gd name="T5" fmla="*/ 36 h 172"/>
                <a:gd name="T6" fmla="*/ 21 w 329"/>
                <a:gd name="T7" fmla="*/ 14 h 172"/>
                <a:gd name="T8" fmla="*/ 112 w 329"/>
                <a:gd name="T9" fmla="*/ 0 h 172"/>
                <a:gd name="T10" fmla="*/ 329 w 329"/>
                <a:gd name="T11" fmla="*/ 90 h 172"/>
                <a:gd name="T12" fmla="*/ 268 w 329"/>
                <a:gd name="T13" fmla="*/ 129 h 172"/>
                <a:gd name="T14" fmla="*/ 223 w 329"/>
                <a:gd name="T15" fmla="*/ 171 h 172"/>
                <a:gd name="T16" fmla="*/ 206 w 329"/>
                <a:gd name="T17" fmla="*/ 168 h 172"/>
                <a:gd name="T18" fmla="*/ 112 w 329"/>
                <a:gd name="T19" fmla="*/ 142 h 172"/>
                <a:gd name="T20" fmla="*/ 17 w 329"/>
                <a:gd name="T21" fmla="*/ 16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" h="172">
                  <a:moveTo>
                    <a:pt x="17" y="169"/>
                  </a:moveTo>
                  <a:cubicBezTo>
                    <a:pt x="34" y="159"/>
                    <a:pt x="33" y="125"/>
                    <a:pt x="15" y="93"/>
                  </a:cubicBezTo>
                  <a:cubicBezTo>
                    <a:pt x="4" y="73"/>
                    <a:pt x="0" y="51"/>
                    <a:pt x="2" y="36"/>
                  </a:cubicBezTo>
                  <a:cubicBezTo>
                    <a:pt x="4" y="25"/>
                    <a:pt x="11" y="17"/>
                    <a:pt x="21" y="14"/>
                  </a:cubicBezTo>
                  <a:cubicBezTo>
                    <a:pt x="50" y="5"/>
                    <a:pt x="80" y="0"/>
                    <a:pt x="112" y="0"/>
                  </a:cubicBezTo>
                  <a:cubicBezTo>
                    <a:pt x="198" y="0"/>
                    <a:pt x="271" y="32"/>
                    <a:pt x="329" y="90"/>
                  </a:cubicBezTo>
                  <a:cubicBezTo>
                    <a:pt x="313" y="80"/>
                    <a:pt x="285" y="97"/>
                    <a:pt x="268" y="129"/>
                  </a:cubicBezTo>
                  <a:cubicBezTo>
                    <a:pt x="256" y="152"/>
                    <a:pt x="238" y="168"/>
                    <a:pt x="223" y="171"/>
                  </a:cubicBezTo>
                  <a:cubicBezTo>
                    <a:pt x="217" y="172"/>
                    <a:pt x="211" y="171"/>
                    <a:pt x="206" y="168"/>
                  </a:cubicBezTo>
                  <a:cubicBezTo>
                    <a:pt x="178" y="151"/>
                    <a:pt x="146" y="142"/>
                    <a:pt x="112" y="142"/>
                  </a:cubicBezTo>
                  <a:cubicBezTo>
                    <a:pt x="78" y="142"/>
                    <a:pt x="45" y="152"/>
                    <a:pt x="17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9"/>
            <p:cNvSpPr>
              <a:spLocks/>
            </p:cNvSpPr>
            <p:nvPr/>
          </p:nvSpPr>
          <p:spPr bwMode="auto">
            <a:xfrm>
              <a:off x="1246" y="1172"/>
              <a:ext cx="717" cy="1447"/>
            </a:xfrm>
            <a:custGeom>
              <a:avLst/>
              <a:gdLst>
                <a:gd name="T0" fmla="*/ 159 w 163"/>
                <a:gd name="T1" fmla="*/ 311 h 329"/>
                <a:gd name="T2" fmla="*/ 88 w 163"/>
                <a:gd name="T3" fmla="*/ 314 h 329"/>
                <a:gd name="T4" fmla="*/ 33 w 163"/>
                <a:gd name="T5" fmla="*/ 327 h 329"/>
                <a:gd name="T6" fmla="*/ 13 w 163"/>
                <a:gd name="T7" fmla="*/ 308 h 329"/>
                <a:gd name="T8" fmla="*/ 0 w 163"/>
                <a:gd name="T9" fmla="*/ 216 h 329"/>
                <a:gd name="T10" fmla="*/ 84 w 163"/>
                <a:gd name="T11" fmla="*/ 0 h 329"/>
                <a:gd name="T12" fmla="*/ 122 w 163"/>
                <a:gd name="T13" fmla="*/ 60 h 329"/>
                <a:gd name="T14" fmla="*/ 161 w 163"/>
                <a:gd name="T15" fmla="*/ 106 h 329"/>
                <a:gd name="T16" fmla="*/ 158 w 163"/>
                <a:gd name="T17" fmla="*/ 123 h 329"/>
                <a:gd name="T18" fmla="*/ 134 w 163"/>
                <a:gd name="T19" fmla="*/ 216 h 329"/>
                <a:gd name="T20" fmla="*/ 159 w 163"/>
                <a:gd name="T21" fmla="*/ 31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329">
                  <a:moveTo>
                    <a:pt x="159" y="311"/>
                  </a:moveTo>
                  <a:cubicBezTo>
                    <a:pt x="150" y="295"/>
                    <a:pt x="118" y="296"/>
                    <a:pt x="88" y="314"/>
                  </a:cubicBezTo>
                  <a:cubicBezTo>
                    <a:pt x="69" y="325"/>
                    <a:pt x="48" y="329"/>
                    <a:pt x="33" y="327"/>
                  </a:cubicBezTo>
                  <a:cubicBezTo>
                    <a:pt x="24" y="325"/>
                    <a:pt x="16" y="318"/>
                    <a:pt x="13" y="308"/>
                  </a:cubicBezTo>
                  <a:cubicBezTo>
                    <a:pt x="5" y="279"/>
                    <a:pt x="0" y="248"/>
                    <a:pt x="0" y="216"/>
                  </a:cubicBezTo>
                  <a:cubicBezTo>
                    <a:pt x="0" y="131"/>
                    <a:pt x="30" y="58"/>
                    <a:pt x="84" y="0"/>
                  </a:cubicBezTo>
                  <a:cubicBezTo>
                    <a:pt x="75" y="16"/>
                    <a:pt x="92" y="43"/>
                    <a:pt x="122" y="60"/>
                  </a:cubicBezTo>
                  <a:cubicBezTo>
                    <a:pt x="144" y="73"/>
                    <a:pt x="158" y="91"/>
                    <a:pt x="161" y="106"/>
                  </a:cubicBezTo>
                  <a:cubicBezTo>
                    <a:pt x="163" y="112"/>
                    <a:pt x="161" y="118"/>
                    <a:pt x="158" y="123"/>
                  </a:cubicBezTo>
                  <a:cubicBezTo>
                    <a:pt x="143" y="151"/>
                    <a:pt x="134" y="182"/>
                    <a:pt x="134" y="216"/>
                  </a:cubicBezTo>
                  <a:cubicBezTo>
                    <a:pt x="134" y="251"/>
                    <a:pt x="143" y="283"/>
                    <a:pt x="159" y="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0"/>
            <p:cNvSpPr>
              <a:spLocks/>
            </p:cNvSpPr>
            <p:nvPr/>
          </p:nvSpPr>
          <p:spPr bwMode="auto">
            <a:xfrm>
              <a:off x="1716" y="2835"/>
              <a:ext cx="1452" cy="712"/>
            </a:xfrm>
            <a:custGeom>
              <a:avLst/>
              <a:gdLst>
                <a:gd name="T0" fmla="*/ 312 w 330"/>
                <a:gd name="T1" fmla="*/ 3 h 162"/>
                <a:gd name="T2" fmla="*/ 314 w 330"/>
                <a:gd name="T3" fmla="*/ 75 h 162"/>
                <a:gd name="T4" fmla="*/ 327 w 330"/>
                <a:gd name="T5" fmla="*/ 129 h 162"/>
                <a:gd name="T6" fmla="*/ 309 w 330"/>
                <a:gd name="T7" fmla="*/ 149 h 162"/>
                <a:gd name="T8" fmla="*/ 217 w 330"/>
                <a:gd name="T9" fmla="*/ 162 h 162"/>
                <a:gd name="T10" fmla="*/ 0 w 330"/>
                <a:gd name="T11" fmla="*/ 78 h 162"/>
                <a:gd name="T12" fmla="*/ 61 w 330"/>
                <a:gd name="T13" fmla="*/ 41 h 162"/>
                <a:gd name="T14" fmla="*/ 106 w 330"/>
                <a:gd name="T15" fmla="*/ 1 h 162"/>
                <a:gd name="T16" fmla="*/ 124 w 330"/>
                <a:gd name="T17" fmla="*/ 4 h 162"/>
                <a:gd name="T18" fmla="*/ 217 w 330"/>
                <a:gd name="T19" fmla="*/ 29 h 162"/>
                <a:gd name="T20" fmla="*/ 312 w 330"/>
                <a:gd name="T21" fmla="*/ 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162">
                  <a:moveTo>
                    <a:pt x="312" y="3"/>
                  </a:moveTo>
                  <a:cubicBezTo>
                    <a:pt x="296" y="12"/>
                    <a:pt x="297" y="44"/>
                    <a:pt x="314" y="75"/>
                  </a:cubicBezTo>
                  <a:cubicBezTo>
                    <a:pt x="325" y="94"/>
                    <a:pt x="330" y="115"/>
                    <a:pt x="327" y="129"/>
                  </a:cubicBezTo>
                  <a:cubicBezTo>
                    <a:pt x="326" y="139"/>
                    <a:pt x="318" y="146"/>
                    <a:pt x="309" y="149"/>
                  </a:cubicBezTo>
                  <a:cubicBezTo>
                    <a:pt x="280" y="158"/>
                    <a:pt x="249" y="162"/>
                    <a:pt x="217" y="162"/>
                  </a:cubicBezTo>
                  <a:cubicBezTo>
                    <a:pt x="132" y="162"/>
                    <a:pt x="58" y="132"/>
                    <a:pt x="0" y="78"/>
                  </a:cubicBezTo>
                  <a:cubicBezTo>
                    <a:pt x="17" y="87"/>
                    <a:pt x="44" y="71"/>
                    <a:pt x="61" y="41"/>
                  </a:cubicBezTo>
                  <a:cubicBezTo>
                    <a:pt x="74" y="19"/>
                    <a:pt x="91" y="4"/>
                    <a:pt x="106" y="1"/>
                  </a:cubicBezTo>
                  <a:cubicBezTo>
                    <a:pt x="112" y="0"/>
                    <a:pt x="118" y="1"/>
                    <a:pt x="124" y="4"/>
                  </a:cubicBezTo>
                  <a:cubicBezTo>
                    <a:pt x="151" y="20"/>
                    <a:pt x="183" y="29"/>
                    <a:pt x="217" y="29"/>
                  </a:cubicBezTo>
                  <a:cubicBezTo>
                    <a:pt x="252" y="29"/>
                    <a:pt x="284" y="19"/>
                    <a:pt x="312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1"/>
            <p:cNvSpPr>
              <a:spLocks/>
            </p:cNvSpPr>
            <p:nvPr/>
          </p:nvSpPr>
          <p:spPr bwMode="auto">
            <a:xfrm>
              <a:off x="3383" y="1630"/>
              <a:ext cx="713" cy="1447"/>
            </a:xfrm>
            <a:custGeom>
              <a:avLst/>
              <a:gdLst>
                <a:gd name="T0" fmla="*/ 3 w 162"/>
                <a:gd name="T1" fmla="*/ 17 h 329"/>
                <a:gd name="T2" fmla="*/ 74 w 162"/>
                <a:gd name="T3" fmla="*/ 15 h 329"/>
                <a:gd name="T4" fmla="*/ 129 w 162"/>
                <a:gd name="T5" fmla="*/ 2 h 329"/>
                <a:gd name="T6" fmla="*/ 149 w 162"/>
                <a:gd name="T7" fmla="*/ 20 h 329"/>
                <a:gd name="T8" fmla="*/ 162 w 162"/>
                <a:gd name="T9" fmla="*/ 112 h 329"/>
                <a:gd name="T10" fmla="*/ 78 w 162"/>
                <a:gd name="T11" fmla="*/ 329 h 329"/>
                <a:gd name="T12" fmla="*/ 40 w 162"/>
                <a:gd name="T13" fmla="*/ 268 h 329"/>
                <a:gd name="T14" fmla="*/ 1 w 162"/>
                <a:gd name="T15" fmla="*/ 223 h 329"/>
                <a:gd name="T16" fmla="*/ 4 w 162"/>
                <a:gd name="T17" fmla="*/ 206 h 329"/>
                <a:gd name="T18" fmla="*/ 28 w 162"/>
                <a:gd name="T19" fmla="*/ 112 h 329"/>
                <a:gd name="T20" fmla="*/ 3 w 162"/>
                <a:gd name="T21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329">
                  <a:moveTo>
                    <a:pt x="3" y="17"/>
                  </a:moveTo>
                  <a:cubicBezTo>
                    <a:pt x="12" y="34"/>
                    <a:pt x="44" y="33"/>
                    <a:pt x="74" y="15"/>
                  </a:cubicBezTo>
                  <a:cubicBezTo>
                    <a:pt x="94" y="4"/>
                    <a:pt x="114" y="0"/>
                    <a:pt x="129" y="2"/>
                  </a:cubicBezTo>
                  <a:cubicBezTo>
                    <a:pt x="138" y="4"/>
                    <a:pt x="146" y="11"/>
                    <a:pt x="149" y="20"/>
                  </a:cubicBezTo>
                  <a:cubicBezTo>
                    <a:pt x="157" y="50"/>
                    <a:pt x="162" y="80"/>
                    <a:pt x="162" y="112"/>
                  </a:cubicBezTo>
                  <a:cubicBezTo>
                    <a:pt x="162" y="198"/>
                    <a:pt x="132" y="271"/>
                    <a:pt x="78" y="329"/>
                  </a:cubicBezTo>
                  <a:cubicBezTo>
                    <a:pt x="87" y="313"/>
                    <a:pt x="70" y="286"/>
                    <a:pt x="40" y="268"/>
                  </a:cubicBezTo>
                  <a:cubicBezTo>
                    <a:pt x="19" y="256"/>
                    <a:pt x="4" y="238"/>
                    <a:pt x="1" y="223"/>
                  </a:cubicBezTo>
                  <a:cubicBezTo>
                    <a:pt x="0" y="217"/>
                    <a:pt x="1" y="211"/>
                    <a:pt x="4" y="206"/>
                  </a:cubicBezTo>
                  <a:cubicBezTo>
                    <a:pt x="19" y="178"/>
                    <a:pt x="28" y="146"/>
                    <a:pt x="28" y="112"/>
                  </a:cubicBezTo>
                  <a:cubicBezTo>
                    <a:pt x="28" y="78"/>
                    <a:pt x="19" y="45"/>
                    <a:pt x="3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167052" y="17328"/>
            <a:ext cx="2146382" cy="1126507"/>
            <a:chOff x="1477805" y="2206494"/>
            <a:chExt cx="1847278" cy="1291990"/>
          </a:xfrm>
        </p:grpSpPr>
        <p:sp>
          <p:nvSpPr>
            <p:cNvPr id="83" name="Rectangle 82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282954" y="17331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89" name="Rectangle 88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1230088" y="17330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96" name="Rectangle 95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3177221" y="17329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99" name="Rectangle 98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419165" y="17327"/>
            <a:ext cx="1947134" cy="1126507"/>
            <a:chOff x="1477805" y="2206494"/>
            <a:chExt cx="1847278" cy="1291990"/>
          </a:xfrm>
        </p:grpSpPr>
        <p:sp>
          <p:nvSpPr>
            <p:cNvPr id="103" name="Rectangle 102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548230" y="17326"/>
            <a:ext cx="1947134" cy="1126507"/>
            <a:chOff x="1477805" y="2206494"/>
            <a:chExt cx="1847278" cy="1291990"/>
          </a:xfrm>
        </p:grpSpPr>
        <p:sp>
          <p:nvSpPr>
            <p:cNvPr id="106" name="Rectangle 105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44611" y="901531"/>
            <a:ext cx="1299255" cy="837595"/>
            <a:chOff x="2144713" y="2039938"/>
            <a:chExt cx="1511300" cy="1055688"/>
          </a:xfrm>
          <a:solidFill>
            <a:schemeClr val="accent1"/>
          </a:solidFill>
        </p:grpSpPr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603500" y="2039938"/>
              <a:ext cx="274638" cy="166688"/>
            </a:xfrm>
            <a:custGeom>
              <a:avLst/>
              <a:gdLst>
                <a:gd name="T0" fmla="*/ 27 w 155"/>
                <a:gd name="T1" fmla="*/ 94 h 94"/>
                <a:gd name="T2" fmla="*/ 155 w 155"/>
                <a:gd name="T3" fmla="*/ 66 h 94"/>
                <a:gd name="T4" fmla="*/ 155 w 155"/>
                <a:gd name="T5" fmla="*/ 0 h 94"/>
                <a:gd name="T6" fmla="*/ 0 w 155"/>
                <a:gd name="T7" fmla="*/ 35 h 94"/>
                <a:gd name="T8" fmla="*/ 27 w 155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94">
                  <a:moveTo>
                    <a:pt x="27" y="94"/>
                  </a:moveTo>
                  <a:cubicBezTo>
                    <a:pt x="67" y="77"/>
                    <a:pt x="110" y="68"/>
                    <a:pt x="155" y="6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0" y="2"/>
                    <a:pt x="48" y="14"/>
                    <a:pt x="0" y="35"/>
                  </a:cubicBezTo>
                  <a:lnTo>
                    <a:pt x="27" y="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3141663" y="2095501"/>
              <a:ext cx="279400" cy="233363"/>
            </a:xfrm>
            <a:custGeom>
              <a:avLst/>
              <a:gdLst>
                <a:gd name="T0" fmla="*/ 0 w 157"/>
                <a:gd name="T1" fmla="*/ 61 h 132"/>
                <a:gd name="T2" fmla="*/ 111 w 157"/>
                <a:gd name="T3" fmla="*/ 132 h 132"/>
                <a:gd name="T4" fmla="*/ 157 w 157"/>
                <a:gd name="T5" fmla="*/ 85 h 132"/>
                <a:gd name="T6" fmla="*/ 23 w 157"/>
                <a:gd name="T7" fmla="*/ 0 h 132"/>
                <a:gd name="T8" fmla="*/ 0 w 157"/>
                <a:gd name="T9" fmla="*/ 6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2">
                  <a:moveTo>
                    <a:pt x="0" y="61"/>
                  </a:moveTo>
                  <a:cubicBezTo>
                    <a:pt x="41" y="78"/>
                    <a:pt x="79" y="102"/>
                    <a:pt x="111" y="132"/>
                  </a:cubicBezTo>
                  <a:cubicBezTo>
                    <a:pt x="157" y="85"/>
                    <a:pt x="157" y="85"/>
                    <a:pt x="157" y="85"/>
                  </a:cubicBezTo>
                  <a:cubicBezTo>
                    <a:pt x="118" y="49"/>
                    <a:pt x="73" y="20"/>
                    <a:pt x="23" y="0"/>
                  </a:cubicBez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922588" y="2039938"/>
              <a:ext cx="219075" cy="149225"/>
            </a:xfrm>
            <a:custGeom>
              <a:avLst/>
              <a:gdLst>
                <a:gd name="T0" fmla="*/ 0 w 123"/>
                <a:gd name="T1" fmla="*/ 66 h 84"/>
                <a:gd name="T2" fmla="*/ 100 w 123"/>
                <a:gd name="T3" fmla="*/ 84 h 84"/>
                <a:gd name="T4" fmla="*/ 123 w 123"/>
                <a:gd name="T5" fmla="*/ 22 h 84"/>
                <a:gd name="T6" fmla="*/ 0 w 123"/>
                <a:gd name="T7" fmla="*/ 0 h 84"/>
                <a:gd name="T8" fmla="*/ 0 w 123"/>
                <a:gd name="T9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84">
                  <a:moveTo>
                    <a:pt x="0" y="66"/>
                  </a:moveTo>
                  <a:cubicBezTo>
                    <a:pt x="35" y="67"/>
                    <a:pt x="69" y="73"/>
                    <a:pt x="100" y="8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84" y="9"/>
                    <a:pt x="43" y="2"/>
                    <a:pt x="0" y="0"/>
                  </a:cubicBez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3368675" y="2278063"/>
              <a:ext cx="209550" cy="230188"/>
            </a:xfrm>
            <a:custGeom>
              <a:avLst/>
              <a:gdLst>
                <a:gd name="T0" fmla="*/ 46 w 118"/>
                <a:gd name="T1" fmla="*/ 0 h 130"/>
                <a:gd name="T2" fmla="*/ 0 w 118"/>
                <a:gd name="T3" fmla="*/ 46 h 130"/>
                <a:gd name="T4" fmla="*/ 58 w 118"/>
                <a:gd name="T5" fmla="*/ 130 h 130"/>
                <a:gd name="T6" fmla="*/ 118 w 118"/>
                <a:gd name="T7" fmla="*/ 102 h 130"/>
                <a:gd name="T8" fmla="*/ 46 w 118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0">
                  <a:moveTo>
                    <a:pt x="4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3" y="71"/>
                    <a:pt x="43" y="99"/>
                    <a:pt x="58" y="130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99" y="65"/>
                    <a:pt x="75" y="3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198688" y="2278063"/>
              <a:ext cx="233363" cy="279400"/>
            </a:xfrm>
            <a:custGeom>
              <a:avLst/>
              <a:gdLst>
                <a:gd name="T0" fmla="*/ 62 w 132"/>
                <a:gd name="T1" fmla="*/ 157 h 157"/>
                <a:gd name="T2" fmla="*/ 132 w 132"/>
                <a:gd name="T3" fmla="*/ 46 h 157"/>
                <a:gd name="T4" fmla="*/ 86 w 132"/>
                <a:gd name="T5" fmla="*/ 0 h 157"/>
                <a:gd name="T6" fmla="*/ 0 w 132"/>
                <a:gd name="T7" fmla="*/ 134 h 157"/>
                <a:gd name="T8" fmla="*/ 62 w 132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7">
                  <a:moveTo>
                    <a:pt x="62" y="157"/>
                  </a:moveTo>
                  <a:cubicBezTo>
                    <a:pt x="78" y="115"/>
                    <a:pt x="103" y="78"/>
                    <a:pt x="132" y="4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9" y="38"/>
                    <a:pt x="20" y="84"/>
                    <a:pt x="0" y="134"/>
                  </a:cubicBezTo>
                  <a:lnTo>
                    <a:pt x="62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2381250" y="2119313"/>
              <a:ext cx="230188" cy="209550"/>
            </a:xfrm>
            <a:custGeom>
              <a:avLst/>
              <a:gdLst>
                <a:gd name="T0" fmla="*/ 47 w 130"/>
                <a:gd name="T1" fmla="*/ 118 h 118"/>
                <a:gd name="T2" fmla="*/ 130 w 130"/>
                <a:gd name="T3" fmla="*/ 60 h 118"/>
                <a:gd name="T4" fmla="*/ 103 w 130"/>
                <a:gd name="T5" fmla="*/ 0 h 118"/>
                <a:gd name="T6" fmla="*/ 0 w 130"/>
                <a:gd name="T7" fmla="*/ 71 h 118"/>
                <a:gd name="T8" fmla="*/ 47 w 13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8">
                  <a:moveTo>
                    <a:pt x="47" y="118"/>
                  </a:moveTo>
                  <a:cubicBezTo>
                    <a:pt x="72" y="95"/>
                    <a:pt x="100" y="75"/>
                    <a:pt x="130" y="6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65" y="19"/>
                    <a:pt x="31" y="43"/>
                    <a:pt x="0" y="71"/>
                  </a:cubicBezTo>
                  <a:lnTo>
                    <a:pt x="47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2144713" y="2557463"/>
              <a:ext cx="147638" cy="217488"/>
            </a:xfrm>
            <a:custGeom>
              <a:avLst/>
              <a:gdLst>
                <a:gd name="T0" fmla="*/ 66 w 83"/>
                <a:gd name="T1" fmla="*/ 123 h 123"/>
                <a:gd name="T2" fmla="*/ 83 w 83"/>
                <a:gd name="T3" fmla="*/ 23 h 123"/>
                <a:gd name="T4" fmla="*/ 22 w 83"/>
                <a:gd name="T5" fmla="*/ 0 h 123"/>
                <a:gd name="T6" fmla="*/ 0 w 83"/>
                <a:gd name="T7" fmla="*/ 123 h 123"/>
                <a:gd name="T8" fmla="*/ 66 w 83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3">
                  <a:moveTo>
                    <a:pt x="66" y="123"/>
                  </a:moveTo>
                  <a:cubicBezTo>
                    <a:pt x="67" y="88"/>
                    <a:pt x="73" y="54"/>
                    <a:pt x="83" y="2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" y="39"/>
                    <a:pt x="1" y="80"/>
                    <a:pt x="0" y="123"/>
                  </a:cubicBezTo>
                  <a:lnTo>
                    <a:pt x="66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2144713" y="2819401"/>
              <a:ext cx="166688" cy="276225"/>
            </a:xfrm>
            <a:custGeom>
              <a:avLst/>
              <a:gdLst>
                <a:gd name="T0" fmla="*/ 0 w 94"/>
                <a:gd name="T1" fmla="*/ 0 h 155"/>
                <a:gd name="T2" fmla="*/ 34 w 94"/>
                <a:gd name="T3" fmla="*/ 155 h 155"/>
                <a:gd name="T4" fmla="*/ 94 w 94"/>
                <a:gd name="T5" fmla="*/ 127 h 155"/>
                <a:gd name="T6" fmla="*/ 66 w 94"/>
                <a:gd name="T7" fmla="*/ 0 h 155"/>
                <a:gd name="T8" fmla="*/ 0 w 94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55">
                  <a:moveTo>
                    <a:pt x="0" y="0"/>
                  </a:moveTo>
                  <a:cubicBezTo>
                    <a:pt x="1" y="55"/>
                    <a:pt x="13" y="107"/>
                    <a:pt x="34" y="155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77" y="88"/>
                    <a:pt x="67" y="45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3490913" y="2498726"/>
              <a:ext cx="165100" cy="276225"/>
            </a:xfrm>
            <a:custGeom>
              <a:avLst/>
              <a:gdLst>
                <a:gd name="T0" fmla="*/ 93 w 93"/>
                <a:gd name="T1" fmla="*/ 156 h 156"/>
                <a:gd name="T2" fmla="*/ 59 w 93"/>
                <a:gd name="T3" fmla="*/ 0 h 156"/>
                <a:gd name="T4" fmla="*/ 0 w 93"/>
                <a:gd name="T5" fmla="*/ 28 h 156"/>
                <a:gd name="T6" fmla="*/ 28 w 93"/>
                <a:gd name="T7" fmla="*/ 156 h 156"/>
                <a:gd name="T8" fmla="*/ 93 w 9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56">
                  <a:moveTo>
                    <a:pt x="93" y="156"/>
                  </a:moveTo>
                  <a:cubicBezTo>
                    <a:pt x="92" y="101"/>
                    <a:pt x="80" y="48"/>
                    <a:pt x="59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68"/>
                    <a:pt x="26" y="111"/>
                    <a:pt x="28" y="156"/>
                  </a:cubicBezTo>
                  <a:lnTo>
                    <a:pt x="9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3508375" y="2819401"/>
              <a:ext cx="147638" cy="217488"/>
            </a:xfrm>
            <a:custGeom>
              <a:avLst/>
              <a:gdLst>
                <a:gd name="T0" fmla="*/ 18 w 83"/>
                <a:gd name="T1" fmla="*/ 0 h 122"/>
                <a:gd name="T2" fmla="*/ 0 w 83"/>
                <a:gd name="T3" fmla="*/ 100 h 122"/>
                <a:gd name="T4" fmla="*/ 62 w 83"/>
                <a:gd name="T5" fmla="*/ 122 h 122"/>
                <a:gd name="T6" fmla="*/ 83 w 83"/>
                <a:gd name="T7" fmla="*/ 0 h 122"/>
                <a:gd name="T8" fmla="*/ 18 w 8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2">
                  <a:moveTo>
                    <a:pt x="18" y="0"/>
                  </a:moveTo>
                  <a:cubicBezTo>
                    <a:pt x="17" y="34"/>
                    <a:pt x="10" y="68"/>
                    <a:pt x="0" y="100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75" y="84"/>
                    <a:pt x="82" y="42"/>
                    <a:pt x="83" y="0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</p:grpSp>
      <p:grpSp>
        <p:nvGrpSpPr>
          <p:cNvPr id="122" name="Group 121"/>
          <p:cNvGrpSpPr/>
          <p:nvPr/>
        </p:nvGrpSpPr>
        <p:grpSpPr>
          <a:xfrm rot="20110684">
            <a:off x="1351731" y="1151465"/>
            <a:ext cx="585198" cy="606013"/>
            <a:chOff x="2724150" y="2305051"/>
            <a:chExt cx="646113" cy="661988"/>
          </a:xfrm>
          <a:solidFill>
            <a:schemeClr val="tx2"/>
          </a:solidFill>
        </p:grpSpPr>
        <p:sp>
          <p:nvSpPr>
            <p:cNvPr id="123" name="Freeform 15"/>
            <p:cNvSpPr>
              <a:spLocks/>
            </p:cNvSpPr>
            <p:nvPr/>
          </p:nvSpPr>
          <p:spPr bwMode="auto">
            <a:xfrm>
              <a:off x="2724150" y="2644776"/>
              <a:ext cx="325438" cy="322263"/>
            </a:xfrm>
            <a:custGeom>
              <a:avLst/>
              <a:gdLst>
                <a:gd name="T0" fmla="*/ 180 w 183"/>
                <a:gd name="T1" fmla="*/ 76 h 182"/>
                <a:gd name="T2" fmla="*/ 157 w 183"/>
                <a:gd name="T3" fmla="*/ 147 h 182"/>
                <a:gd name="T4" fmla="*/ 35 w 183"/>
                <a:gd name="T5" fmla="*/ 150 h 182"/>
                <a:gd name="T6" fmla="*/ 33 w 183"/>
                <a:gd name="T7" fmla="*/ 28 h 182"/>
                <a:gd name="T8" fmla="*/ 103 w 183"/>
                <a:gd name="T9" fmla="*/ 3 h 182"/>
                <a:gd name="T10" fmla="*/ 61 w 183"/>
                <a:gd name="T11" fmla="*/ 39 h 182"/>
                <a:gd name="T12" fmla="*/ 39 w 183"/>
                <a:gd name="T13" fmla="*/ 92 h 182"/>
                <a:gd name="T14" fmla="*/ 56 w 183"/>
                <a:gd name="T15" fmla="*/ 128 h 182"/>
                <a:gd name="T16" fmla="*/ 94 w 183"/>
                <a:gd name="T17" fmla="*/ 143 h 182"/>
                <a:gd name="T18" fmla="*/ 145 w 183"/>
                <a:gd name="T19" fmla="*/ 120 h 182"/>
                <a:gd name="T20" fmla="*/ 180 w 183"/>
                <a:gd name="T21" fmla="*/ 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82">
                  <a:moveTo>
                    <a:pt x="180" y="76"/>
                  </a:moveTo>
                  <a:cubicBezTo>
                    <a:pt x="183" y="101"/>
                    <a:pt x="175" y="128"/>
                    <a:pt x="157" y="147"/>
                  </a:cubicBezTo>
                  <a:cubicBezTo>
                    <a:pt x="124" y="181"/>
                    <a:pt x="69" y="182"/>
                    <a:pt x="35" y="150"/>
                  </a:cubicBezTo>
                  <a:cubicBezTo>
                    <a:pt x="1" y="117"/>
                    <a:pt x="0" y="62"/>
                    <a:pt x="33" y="28"/>
                  </a:cubicBezTo>
                  <a:cubicBezTo>
                    <a:pt x="52" y="9"/>
                    <a:pt x="78" y="0"/>
                    <a:pt x="103" y="3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42" y="55"/>
                    <a:pt x="37" y="74"/>
                    <a:pt x="39" y="92"/>
                  </a:cubicBezTo>
                  <a:cubicBezTo>
                    <a:pt x="40" y="105"/>
                    <a:pt x="46" y="118"/>
                    <a:pt x="56" y="128"/>
                  </a:cubicBezTo>
                  <a:cubicBezTo>
                    <a:pt x="67" y="138"/>
                    <a:pt x="80" y="143"/>
                    <a:pt x="94" y="143"/>
                  </a:cubicBezTo>
                  <a:cubicBezTo>
                    <a:pt x="111" y="145"/>
                    <a:pt x="130" y="139"/>
                    <a:pt x="145" y="120"/>
                  </a:cubicBezTo>
                  <a:cubicBezTo>
                    <a:pt x="180" y="76"/>
                    <a:pt x="180" y="76"/>
                    <a:pt x="180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24" name="Freeform 16"/>
            <p:cNvSpPr>
              <a:spLocks/>
            </p:cNvSpPr>
            <p:nvPr/>
          </p:nvSpPr>
          <p:spPr bwMode="auto">
            <a:xfrm>
              <a:off x="2765425" y="2305051"/>
              <a:ext cx="604838" cy="620713"/>
            </a:xfrm>
            <a:custGeom>
              <a:avLst/>
              <a:gdLst>
                <a:gd name="T0" fmla="*/ 341 w 341"/>
                <a:gd name="T1" fmla="*/ 11 h 350"/>
                <a:gd name="T2" fmla="*/ 247 w 341"/>
                <a:gd name="T3" fmla="*/ 128 h 350"/>
                <a:gd name="T4" fmla="*/ 109 w 341"/>
                <a:gd name="T5" fmla="*/ 300 h 350"/>
                <a:gd name="T6" fmla="*/ 49 w 341"/>
                <a:gd name="T7" fmla="*/ 242 h 350"/>
                <a:gd name="T8" fmla="*/ 216 w 341"/>
                <a:gd name="T9" fmla="*/ 99 h 350"/>
                <a:gd name="T10" fmla="*/ 330 w 341"/>
                <a:gd name="T11" fmla="*/ 0 h 350"/>
                <a:gd name="T12" fmla="*/ 341 w 341"/>
                <a:gd name="T13" fmla="*/ 1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350">
                  <a:moveTo>
                    <a:pt x="341" y="11"/>
                  </a:moveTo>
                  <a:cubicBezTo>
                    <a:pt x="247" y="128"/>
                    <a:pt x="247" y="128"/>
                    <a:pt x="247" y="128"/>
                  </a:cubicBezTo>
                  <a:cubicBezTo>
                    <a:pt x="109" y="300"/>
                    <a:pt x="109" y="300"/>
                    <a:pt x="109" y="300"/>
                  </a:cubicBezTo>
                  <a:cubicBezTo>
                    <a:pt x="70" y="350"/>
                    <a:pt x="0" y="284"/>
                    <a:pt x="49" y="242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41" y="11"/>
                    <a:pt x="341" y="11"/>
                    <a:pt x="34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>
            <a:off x="15568569" y="345564"/>
            <a:ext cx="2227704" cy="2634464"/>
            <a:chOff x="4221356" y="1626130"/>
            <a:chExt cx="3815479" cy="4512156"/>
          </a:xfrm>
        </p:grpSpPr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6605324" y="2793384"/>
              <a:ext cx="1431511" cy="374482"/>
            </a:xfrm>
            <a:custGeom>
              <a:avLst/>
              <a:gdLst>
                <a:gd name="T0" fmla="*/ 1013 w 1013"/>
                <a:gd name="T1" fmla="*/ 265 h 265"/>
                <a:gd name="T2" fmla="*/ 0 w 1013"/>
                <a:gd name="T3" fmla="*/ 0 h 265"/>
                <a:gd name="T4" fmla="*/ 675 w 1013"/>
                <a:gd name="T5" fmla="*/ 241 h 265"/>
                <a:gd name="T6" fmla="*/ 1013 w 1013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3" h="265">
                  <a:moveTo>
                    <a:pt x="1013" y="265"/>
                  </a:moveTo>
                  <a:lnTo>
                    <a:pt x="0" y="0"/>
                  </a:lnTo>
                  <a:lnTo>
                    <a:pt x="675" y="241"/>
                  </a:lnTo>
                  <a:lnTo>
                    <a:pt x="1013" y="2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7559193" y="3133950"/>
              <a:ext cx="477641" cy="1131925"/>
            </a:xfrm>
            <a:custGeom>
              <a:avLst/>
              <a:gdLst>
                <a:gd name="T0" fmla="*/ 0 w 338"/>
                <a:gd name="T1" fmla="*/ 801 h 801"/>
                <a:gd name="T2" fmla="*/ 338 w 338"/>
                <a:gd name="T3" fmla="*/ 24 h 801"/>
                <a:gd name="T4" fmla="*/ 0 w 338"/>
                <a:gd name="T5" fmla="*/ 0 h 801"/>
                <a:gd name="T6" fmla="*/ 0 w 338"/>
                <a:gd name="T7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801">
                  <a:moveTo>
                    <a:pt x="0" y="801"/>
                  </a:moveTo>
                  <a:lnTo>
                    <a:pt x="338" y="24"/>
                  </a:lnTo>
                  <a:lnTo>
                    <a:pt x="0" y="0"/>
                  </a:lnTo>
                  <a:lnTo>
                    <a:pt x="0" y="8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6605324" y="2793384"/>
              <a:ext cx="953870" cy="1472492"/>
            </a:xfrm>
            <a:custGeom>
              <a:avLst/>
              <a:gdLst>
                <a:gd name="T0" fmla="*/ 675 w 675"/>
                <a:gd name="T1" fmla="*/ 1042 h 1042"/>
                <a:gd name="T2" fmla="*/ 675 w 675"/>
                <a:gd name="T3" fmla="*/ 241 h 1042"/>
                <a:gd name="T4" fmla="*/ 0 w 675"/>
                <a:gd name="T5" fmla="*/ 0 h 1042"/>
                <a:gd name="T6" fmla="*/ 0 w 675"/>
                <a:gd name="T7" fmla="*/ 800 h 1042"/>
                <a:gd name="T8" fmla="*/ 675 w 675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675" y="1042"/>
                  </a:moveTo>
                  <a:lnTo>
                    <a:pt x="675" y="241"/>
                  </a:lnTo>
                  <a:lnTo>
                    <a:pt x="0" y="0"/>
                  </a:lnTo>
                  <a:lnTo>
                    <a:pt x="0" y="800"/>
                  </a:lnTo>
                  <a:lnTo>
                    <a:pt x="675" y="104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221356" y="2793384"/>
              <a:ext cx="1430098" cy="374482"/>
            </a:xfrm>
            <a:custGeom>
              <a:avLst/>
              <a:gdLst>
                <a:gd name="T0" fmla="*/ 0 w 1012"/>
                <a:gd name="T1" fmla="*/ 265 h 265"/>
                <a:gd name="T2" fmla="*/ 1012 w 1012"/>
                <a:gd name="T3" fmla="*/ 0 h 265"/>
                <a:gd name="T4" fmla="*/ 337 w 1012"/>
                <a:gd name="T5" fmla="*/ 241 h 265"/>
                <a:gd name="T6" fmla="*/ 0 w 1012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265">
                  <a:moveTo>
                    <a:pt x="0" y="265"/>
                  </a:moveTo>
                  <a:lnTo>
                    <a:pt x="1012" y="0"/>
                  </a:lnTo>
                  <a:lnTo>
                    <a:pt x="337" y="241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4221356" y="3133950"/>
              <a:ext cx="476229" cy="1131925"/>
            </a:xfrm>
            <a:custGeom>
              <a:avLst/>
              <a:gdLst>
                <a:gd name="T0" fmla="*/ 337 w 337"/>
                <a:gd name="T1" fmla="*/ 801 h 801"/>
                <a:gd name="T2" fmla="*/ 0 w 337"/>
                <a:gd name="T3" fmla="*/ 24 h 801"/>
                <a:gd name="T4" fmla="*/ 337 w 337"/>
                <a:gd name="T5" fmla="*/ 0 h 801"/>
                <a:gd name="T6" fmla="*/ 337 w 337"/>
                <a:gd name="T7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801">
                  <a:moveTo>
                    <a:pt x="337" y="801"/>
                  </a:moveTo>
                  <a:lnTo>
                    <a:pt x="0" y="24"/>
                  </a:lnTo>
                  <a:lnTo>
                    <a:pt x="337" y="0"/>
                  </a:lnTo>
                  <a:lnTo>
                    <a:pt x="337" y="8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4697585" y="2793384"/>
              <a:ext cx="953870" cy="1472492"/>
            </a:xfrm>
            <a:custGeom>
              <a:avLst/>
              <a:gdLst>
                <a:gd name="T0" fmla="*/ 0 w 675"/>
                <a:gd name="T1" fmla="*/ 1042 h 1042"/>
                <a:gd name="T2" fmla="*/ 0 w 675"/>
                <a:gd name="T3" fmla="*/ 241 h 1042"/>
                <a:gd name="T4" fmla="*/ 675 w 675"/>
                <a:gd name="T5" fmla="*/ 0 h 1042"/>
                <a:gd name="T6" fmla="*/ 675 w 675"/>
                <a:gd name="T7" fmla="*/ 800 h 1042"/>
                <a:gd name="T8" fmla="*/ 0 w 675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0" y="1042"/>
                  </a:moveTo>
                  <a:lnTo>
                    <a:pt x="0" y="241"/>
                  </a:lnTo>
                  <a:lnTo>
                    <a:pt x="675" y="0"/>
                  </a:lnTo>
                  <a:lnTo>
                    <a:pt x="675" y="800"/>
                  </a:lnTo>
                  <a:lnTo>
                    <a:pt x="0" y="104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2" name="Freeform 13"/>
            <p:cNvSpPr>
              <a:spLocks/>
            </p:cNvSpPr>
            <p:nvPr/>
          </p:nvSpPr>
          <p:spPr bwMode="auto">
            <a:xfrm>
              <a:off x="5175226" y="4626226"/>
              <a:ext cx="1907739" cy="686786"/>
            </a:xfrm>
            <a:custGeom>
              <a:avLst/>
              <a:gdLst>
                <a:gd name="T0" fmla="*/ 675 w 1350"/>
                <a:gd name="T1" fmla="*/ 486 h 486"/>
                <a:gd name="T2" fmla="*/ 0 w 1350"/>
                <a:gd name="T3" fmla="*/ 242 h 486"/>
                <a:gd name="T4" fmla="*/ 675 w 1350"/>
                <a:gd name="T5" fmla="*/ 0 h 486"/>
                <a:gd name="T6" fmla="*/ 1350 w 1350"/>
                <a:gd name="T7" fmla="*/ 242 h 486"/>
                <a:gd name="T8" fmla="*/ 675 w 1350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0" h="486">
                  <a:moveTo>
                    <a:pt x="675" y="486"/>
                  </a:moveTo>
                  <a:lnTo>
                    <a:pt x="0" y="242"/>
                  </a:lnTo>
                  <a:lnTo>
                    <a:pt x="675" y="0"/>
                  </a:lnTo>
                  <a:lnTo>
                    <a:pt x="1350" y="242"/>
                  </a:lnTo>
                  <a:lnTo>
                    <a:pt x="675" y="48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3" name="Freeform 15"/>
            <p:cNvSpPr>
              <a:spLocks/>
            </p:cNvSpPr>
            <p:nvPr/>
          </p:nvSpPr>
          <p:spPr bwMode="auto">
            <a:xfrm>
              <a:off x="6129095" y="4968206"/>
              <a:ext cx="953870" cy="1170080"/>
            </a:xfrm>
            <a:custGeom>
              <a:avLst/>
              <a:gdLst>
                <a:gd name="T0" fmla="*/ 0 w 675"/>
                <a:gd name="T1" fmla="*/ 828 h 828"/>
                <a:gd name="T2" fmla="*/ 0 w 675"/>
                <a:gd name="T3" fmla="*/ 244 h 828"/>
                <a:gd name="T4" fmla="*/ 675 w 675"/>
                <a:gd name="T5" fmla="*/ 0 h 828"/>
                <a:gd name="T6" fmla="*/ 0 w 675"/>
                <a:gd name="T7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28">
                  <a:moveTo>
                    <a:pt x="0" y="828"/>
                  </a:moveTo>
                  <a:lnTo>
                    <a:pt x="0" y="244"/>
                  </a:lnTo>
                  <a:lnTo>
                    <a:pt x="675" y="0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4" name="Freeform 16"/>
            <p:cNvSpPr>
              <a:spLocks/>
            </p:cNvSpPr>
            <p:nvPr/>
          </p:nvSpPr>
          <p:spPr bwMode="auto">
            <a:xfrm>
              <a:off x="5175226" y="4968206"/>
              <a:ext cx="953870" cy="1170080"/>
            </a:xfrm>
            <a:custGeom>
              <a:avLst/>
              <a:gdLst>
                <a:gd name="T0" fmla="*/ 675 w 675"/>
                <a:gd name="T1" fmla="*/ 828 h 828"/>
                <a:gd name="T2" fmla="*/ 675 w 675"/>
                <a:gd name="T3" fmla="*/ 244 h 828"/>
                <a:gd name="T4" fmla="*/ 0 w 675"/>
                <a:gd name="T5" fmla="*/ 0 h 828"/>
                <a:gd name="T6" fmla="*/ 675 w 675"/>
                <a:gd name="T7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28">
                  <a:moveTo>
                    <a:pt x="675" y="828"/>
                  </a:moveTo>
                  <a:lnTo>
                    <a:pt x="675" y="244"/>
                  </a:lnTo>
                  <a:lnTo>
                    <a:pt x="0" y="0"/>
                  </a:lnTo>
                  <a:lnTo>
                    <a:pt x="675" y="8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5" name="Freeform 17"/>
            <p:cNvSpPr>
              <a:spLocks/>
            </p:cNvSpPr>
            <p:nvPr/>
          </p:nvSpPr>
          <p:spPr bwMode="auto">
            <a:xfrm>
              <a:off x="6129095" y="3307767"/>
              <a:ext cx="953870" cy="1472492"/>
            </a:xfrm>
            <a:custGeom>
              <a:avLst/>
              <a:gdLst>
                <a:gd name="T0" fmla="*/ 0 w 675"/>
                <a:gd name="T1" fmla="*/ 242 h 1042"/>
                <a:gd name="T2" fmla="*/ 0 w 675"/>
                <a:gd name="T3" fmla="*/ 1042 h 1042"/>
                <a:gd name="T4" fmla="*/ 675 w 675"/>
                <a:gd name="T5" fmla="*/ 801 h 1042"/>
                <a:gd name="T6" fmla="*/ 675 w 675"/>
                <a:gd name="T7" fmla="*/ 0 h 1042"/>
                <a:gd name="T8" fmla="*/ 0 w 675"/>
                <a:gd name="T9" fmla="*/ 2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0" y="242"/>
                  </a:moveTo>
                  <a:lnTo>
                    <a:pt x="0" y="1042"/>
                  </a:lnTo>
                  <a:lnTo>
                    <a:pt x="675" y="801"/>
                  </a:lnTo>
                  <a:lnTo>
                    <a:pt x="675" y="0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5175226" y="2967200"/>
              <a:ext cx="1907739" cy="682546"/>
            </a:xfrm>
            <a:custGeom>
              <a:avLst/>
              <a:gdLst>
                <a:gd name="T0" fmla="*/ 675 w 1350"/>
                <a:gd name="T1" fmla="*/ 0 h 483"/>
                <a:gd name="T2" fmla="*/ 0 w 1350"/>
                <a:gd name="T3" fmla="*/ 241 h 483"/>
                <a:gd name="T4" fmla="*/ 675 w 1350"/>
                <a:gd name="T5" fmla="*/ 483 h 483"/>
                <a:gd name="T6" fmla="*/ 1350 w 1350"/>
                <a:gd name="T7" fmla="*/ 241 h 483"/>
                <a:gd name="T8" fmla="*/ 675 w 1350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0" h="483">
                  <a:moveTo>
                    <a:pt x="675" y="0"/>
                  </a:moveTo>
                  <a:lnTo>
                    <a:pt x="0" y="241"/>
                  </a:lnTo>
                  <a:lnTo>
                    <a:pt x="675" y="483"/>
                  </a:lnTo>
                  <a:lnTo>
                    <a:pt x="1350" y="241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7" name="Freeform 21"/>
            <p:cNvSpPr>
              <a:spLocks/>
            </p:cNvSpPr>
            <p:nvPr/>
          </p:nvSpPr>
          <p:spPr bwMode="auto">
            <a:xfrm>
              <a:off x="5175226" y="3307767"/>
              <a:ext cx="953870" cy="1472492"/>
            </a:xfrm>
            <a:custGeom>
              <a:avLst/>
              <a:gdLst>
                <a:gd name="T0" fmla="*/ 0 w 675"/>
                <a:gd name="T1" fmla="*/ 0 h 1042"/>
                <a:gd name="T2" fmla="*/ 0 w 675"/>
                <a:gd name="T3" fmla="*/ 801 h 1042"/>
                <a:gd name="T4" fmla="*/ 675 w 675"/>
                <a:gd name="T5" fmla="*/ 1042 h 1042"/>
                <a:gd name="T6" fmla="*/ 675 w 675"/>
                <a:gd name="T7" fmla="*/ 242 h 1042"/>
                <a:gd name="T8" fmla="*/ 0 w 675"/>
                <a:gd name="T9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0" y="0"/>
                  </a:moveTo>
                  <a:lnTo>
                    <a:pt x="0" y="801"/>
                  </a:lnTo>
                  <a:lnTo>
                    <a:pt x="675" y="1042"/>
                  </a:lnTo>
                  <a:lnTo>
                    <a:pt x="675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8" name="Freeform 45"/>
            <p:cNvSpPr>
              <a:spLocks/>
            </p:cNvSpPr>
            <p:nvPr/>
          </p:nvSpPr>
          <p:spPr bwMode="auto">
            <a:xfrm>
              <a:off x="6129095" y="1626130"/>
              <a:ext cx="953870" cy="1514886"/>
            </a:xfrm>
            <a:custGeom>
              <a:avLst/>
              <a:gdLst>
                <a:gd name="T0" fmla="*/ 0 w 675"/>
                <a:gd name="T1" fmla="*/ 0 h 1072"/>
                <a:gd name="T2" fmla="*/ 0 w 675"/>
                <a:gd name="T3" fmla="*/ 1072 h 1072"/>
                <a:gd name="T4" fmla="*/ 675 w 675"/>
                <a:gd name="T5" fmla="*/ 828 h 1072"/>
                <a:gd name="T6" fmla="*/ 0 w 675"/>
                <a:gd name="T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1072">
                  <a:moveTo>
                    <a:pt x="0" y="0"/>
                  </a:moveTo>
                  <a:lnTo>
                    <a:pt x="0" y="1072"/>
                  </a:lnTo>
                  <a:lnTo>
                    <a:pt x="675" y="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9" name="Freeform 46"/>
            <p:cNvSpPr>
              <a:spLocks/>
            </p:cNvSpPr>
            <p:nvPr/>
          </p:nvSpPr>
          <p:spPr bwMode="auto">
            <a:xfrm>
              <a:off x="5175226" y="1626130"/>
              <a:ext cx="953870" cy="1514886"/>
            </a:xfrm>
            <a:custGeom>
              <a:avLst/>
              <a:gdLst>
                <a:gd name="T0" fmla="*/ 675 w 675"/>
                <a:gd name="T1" fmla="*/ 0 h 1072"/>
                <a:gd name="T2" fmla="*/ 675 w 675"/>
                <a:gd name="T3" fmla="*/ 1072 h 1072"/>
                <a:gd name="T4" fmla="*/ 0 w 675"/>
                <a:gd name="T5" fmla="*/ 828 h 1072"/>
                <a:gd name="T6" fmla="*/ 675 w 675"/>
                <a:gd name="T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1072">
                  <a:moveTo>
                    <a:pt x="675" y="0"/>
                  </a:moveTo>
                  <a:lnTo>
                    <a:pt x="675" y="1072"/>
                  </a:lnTo>
                  <a:lnTo>
                    <a:pt x="0" y="828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40" name="Freeform 47"/>
            <p:cNvSpPr>
              <a:spLocks/>
            </p:cNvSpPr>
            <p:nvPr/>
          </p:nvSpPr>
          <p:spPr bwMode="auto">
            <a:xfrm>
              <a:off x="4256389" y="3827464"/>
              <a:ext cx="1432924" cy="1130512"/>
            </a:xfrm>
            <a:custGeom>
              <a:avLst/>
              <a:gdLst>
                <a:gd name="T0" fmla="*/ 0 w 1014"/>
                <a:gd name="T1" fmla="*/ 535 h 800"/>
                <a:gd name="T2" fmla="*/ 1014 w 1014"/>
                <a:gd name="T3" fmla="*/ 800 h 800"/>
                <a:gd name="T4" fmla="*/ 1014 w 1014"/>
                <a:gd name="T5" fmla="*/ 0 h 800"/>
                <a:gd name="T6" fmla="*/ 0 w 1014"/>
                <a:gd name="T7" fmla="*/ 535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800">
                  <a:moveTo>
                    <a:pt x="0" y="535"/>
                  </a:moveTo>
                  <a:lnTo>
                    <a:pt x="1014" y="800"/>
                  </a:lnTo>
                  <a:lnTo>
                    <a:pt x="1014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41" name="Freeform 48"/>
            <p:cNvSpPr>
              <a:spLocks/>
            </p:cNvSpPr>
            <p:nvPr/>
          </p:nvSpPr>
          <p:spPr bwMode="auto">
            <a:xfrm>
              <a:off x="4245380" y="3495714"/>
              <a:ext cx="1432924" cy="1098009"/>
            </a:xfrm>
            <a:custGeom>
              <a:avLst/>
              <a:gdLst>
                <a:gd name="T0" fmla="*/ 339 w 1014"/>
                <a:gd name="T1" fmla="*/ 0 h 777"/>
                <a:gd name="T2" fmla="*/ 0 w 1014"/>
                <a:gd name="T3" fmla="*/ 777 h 777"/>
                <a:gd name="T4" fmla="*/ 1014 w 1014"/>
                <a:gd name="T5" fmla="*/ 242 h 777"/>
                <a:gd name="T6" fmla="*/ 339 w 1014"/>
                <a:gd name="T7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777">
                  <a:moveTo>
                    <a:pt x="339" y="0"/>
                  </a:moveTo>
                  <a:lnTo>
                    <a:pt x="0" y="777"/>
                  </a:lnTo>
                  <a:lnTo>
                    <a:pt x="1014" y="242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42" name="Freeform 49"/>
            <p:cNvSpPr>
              <a:spLocks/>
            </p:cNvSpPr>
            <p:nvPr/>
          </p:nvSpPr>
          <p:spPr bwMode="auto">
            <a:xfrm>
              <a:off x="6605324" y="3830629"/>
              <a:ext cx="1431511" cy="1130512"/>
            </a:xfrm>
            <a:custGeom>
              <a:avLst/>
              <a:gdLst>
                <a:gd name="T0" fmla="*/ 1013 w 1013"/>
                <a:gd name="T1" fmla="*/ 535 h 800"/>
                <a:gd name="T2" fmla="*/ 0 w 1013"/>
                <a:gd name="T3" fmla="*/ 800 h 800"/>
                <a:gd name="T4" fmla="*/ 0 w 1013"/>
                <a:gd name="T5" fmla="*/ 0 h 800"/>
                <a:gd name="T6" fmla="*/ 1013 w 1013"/>
                <a:gd name="T7" fmla="*/ 535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3" h="800">
                  <a:moveTo>
                    <a:pt x="1013" y="535"/>
                  </a:moveTo>
                  <a:lnTo>
                    <a:pt x="0" y="800"/>
                  </a:lnTo>
                  <a:lnTo>
                    <a:pt x="0" y="0"/>
                  </a:lnTo>
                  <a:lnTo>
                    <a:pt x="1013" y="5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43" name="Freeform 50"/>
            <p:cNvSpPr>
              <a:spLocks/>
            </p:cNvSpPr>
            <p:nvPr/>
          </p:nvSpPr>
          <p:spPr bwMode="auto">
            <a:xfrm>
              <a:off x="6605324" y="3488649"/>
              <a:ext cx="1431511" cy="1098009"/>
            </a:xfrm>
            <a:custGeom>
              <a:avLst/>
              <a:gdLst>
                <a:gd name="T0" fmla="*/ 675 w 1013"/>
                <a:gd name="T1" fmla="*/ 0 h 777"/>
                <a:gd name="T2" fmla="*/ 1013 w 1013"/>
                <a:gd name="T3" fmla="*/ 777 h 777"/>
                <a:gd name="T4" fmla="*/ 0 w 1013"/>
                <a:gd name="T5" fmla="*/ 242 h 777"/>
                <a:gd name="T6" fmla="*/ 675 w 1013"/>
                <a:gd name="T7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3" h="777">
                  <a:moveTo>
                    <a:pt x="675" y="0"/>
                  </a:moveTo>
                  <a:lnTo>
                    <a:pt x="1013" y="777"/>
                  </a:lnTo>
                  <a:lnTo>
                    <a:pt x="0" y="24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7650916" y="2857713"/>
            <a:ext cx="92790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500" b="1" smtClean="0">
                <a:ln w="114300">
                  <a:solidFill>
                    <a:srgbClr val="0070C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PIC 18F4550</a:t>
            </a:r>
            <a:endParaRPr lang="en-US" sz="11500" b="1">
              <a:ln w="114300">
                <a:solidFill>
                  <a:srgbClr val="0070C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650916" y="2857500"/>
            <a:ext cx="92790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500" b="1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PIC 18F4550</a:t>
            </a:r>
            <a:endParaRPr lang="en-US" sz="11500" b="1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175324" y="96598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ln w="63500">
                  <a:solidFill>
                    <a:srgbClr val="FF9933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THỰC HÀNH</a:t>
            </a:r>
            <a:endParaRPr lang="en-US" sz="5400" b="1">
              <a:ln w="63500">
                <a:solidFill>
                  <a:srgbClr val="FF9933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183162" y="84918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THỰC HÀNH</a:t>
            </a:r>
            <a:endParaRPr lang="en-US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521488" y="85245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ln w="53975"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VI ĐIỀU KHIỂN</a:t>
            </a:r>
            <a:endParaRPr lang="en-US" sz="5400" b="1">
              <a:ln w="53975">
                <a:solidFill>
                  <a:schemeClr val="accent1">
                    <a:lumMod val="75000"/>
                  </a:schemeClr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525000" y="85742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VI ĐIỀU KHIỂN</a:t>
            </a:r>
            <a:endParaRPr lang="en-US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 rot="16200000">
            <a:off x="3253625" y="6683758"/>
            <a:ext cx="874016" cy="5537297"/>
            <a:chOff x="6534613" y="1854201"/>
            <a:chExt cx="889409" cy="3069791"/>
          </a:xfrm>
          <a:solidFill>
            <a:schemeClr val="accent3"/>
          </a:solidFill>
        </p:grpSpPr>
        <p:sp>
          <p:nvSpPr>
            <p:cNvPr id="164" name="Can 163"/>
            <p:cNvSpPr/>
            <p:nvPr/>
          </p:nvSpPr>
          <p:spPr>
            <a:xfrm>
              <a:off x="6534613" y="1854201"/>
              <a:ext cx="889405" cy="2849642"/>
            </a:xfrm>
            <a:prstGeom prst="ca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ounded Rectangle 53"/>
            <p:cNvSpPr/>
            <p:nvPr/>
          </p:nvSpPr>
          <p:spPr>
            <a:xfrm>
              <a:off x="6534615" y="4432301"/>
              <a:ext cx="889407" cy="491691"/>
            </a:xfrm>
            <a:custGeom>
              <a:avLst/>
              <a:gdLst/>
              <a:ahLst/>
              <a:cxnLst/>
              <a:rect l="l" t="t" r="r" b="b"/>
              <a:pathLst>
                <a:path w="824828" h="568916">
                  <a:moveTo>
                    <a:pt x="0" y="0"/>
                  </a:moveTo>
                  <a:lnTo>
                    <a:pt x="824828" y="0"/>
                  </a:lnTo>
                  <a:lnTo>
                    <a:pt x="824828" y="156502"/>
                  </a:lnTo>
                  <a:cubicBezTo>
                    <a:pt x="824828" y="384272"/>
                    <a:pt x="640184" y="568916"/>
                    <a:pt x="412414" y="568916"/>
                  </a:cubicBezTo>
                  <a:cubicBezTo>
                    <a:pt x="184644" y="568916"/>
                    <a:pt x="0" y="384272"/>
                    <a:pt x="0" y="15650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Rounded Rectangle 165"/>
          <p:cNvSpPr/>
          <p:nvPr/>
        </p:nvSpPr>
        <p:spPr>
          <a:xfrm rot="5400000">
            <a:off x="3130230" y="6532844"/>
            <a:ext cx="979826" cy="5846742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/>
          <p:cNvGrpSpPr/>
          <p:nvPr/>
        </p:nvGrpSpPr>
        <p:grpSpPr>
          <a:xfrm rot="6000859">
            <a:off x="799272" y="8950683"/>
            <a:ext cx="895266" cy="989081"/>
            <a:chOff x="4192204" y="2084968"/>
            <a:chExt cx="3807592" cy="3807592"/>
          </a:xfrm>
        </p:grpSpPr>
        <p:grpSp>
          <p:nvGrpSpPr>
            <p:cNvPr id="168" name="Group 167"/>
            <p:cNvGrpSpPr/>
            <p:nvPr/>
          </p:nvGrpSpPr>
          <p:grpSpPr>
            <a:xfrm>
              <a:off x="4906606" y="2798413"/>
              <a:ext cx="2376872" cy="2379745"/>
              <a:chOff x="4906606" y="2557463"/>
              <a:chExt cx="2376872" cy="2379745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4906606" y="2557463"/>
                <a:ext cx="2376872" cy="2379745"/>
                <a:chOff x="4906606" y="2557463"/>
                <a:chExt cx="2376872" cy="2379745"/>
              </a:xfrm>
            </p:grpSpPr>
            <p:sp>
              <p:nvSpPr>
                <p:cNvPr id="175" name="Freeform 5"/>
                <p:cNvSpPr>
                  <a:spLocks/>
                </p:cNvSpPr>
                <p:nvPr/>
              </p:nvSpPr>
              <p:spPr bwMode="auto">
                <a:xfrm>
                  <a:off x="6096000" y="2582361"/>
                  <a:ext cx="1187478" cy="1165453"/>
                </a:xfrm>
                <a:custGeom>
                  <a:avLst/>
                  <a:gdLst>
                    <a:gd name="T0" fmla="*/ 524 w 524"/>
                    <a:gd name="T1" fmla="*/ 373 h 514"/>
                    <a:gd name="T2" fmla="*/ 176 w 524"/>
                    <a:gd name="T3" fmla="*/ 0 h 514"/>
                    <a:gd name="T4" fmla="*/ 0 w 524"/>
                    <a:gd name="T5" fmla="*/ 19 h 514"/>
                    <a:gd name="T6" fmla="*/ 1 w 524"/>
                    <a:gd name="T7" fmla="*/ 510 h 514"/>
                    <a:gd name="T8" fmla="*/ 495 w 524"/>
                    <a:gd name="T9" fmla="*/ 514 h 514"/>
                    <a:gd name="T10" fmla="*/ 524 w 524"/>
                    <a:gd name="T11" fmla="*/ 373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4" h="514">
                      <a:moveTo>
                        <a:pt x="524" y="373"/>
                      </a:moveTo>
                      <a:cubicBezTo>
                        <a:pt x="477" y="198"/>
                        <a:pt x="346" y="58"/>
                        <a:pt x="176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510"/>
                        <a:pt x="1" y="510"/>
                        <a:pt x="1" y="510"/>
                      </a:cubicBezTo>
                      <a:cubicBezTo>
                        <a:pt x="495" y="514"/>
                        <a:pt x="495" y="514"/>
                        <a:pt x="495" y="514"/>
                      </a:cubicBezTo>
                      <a:lnTo>
                        <a:pt x="524" y="373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6"/>
                <p:cNvSpPr>
                  <a:spLocks/>
                </p:cNvSpPr>
                <p:nvPr/>
              </p:nvSpPr>
              <p:spPr bwMode="auto">
                <a:xfrm>
                  <a:off x="4906606" y="3738238"/>
                  <a:ext cx="1191309" cy="1174071"/>
                </a:xfrm>
                <a:custGeom>
                  <a:avLst/>
                  <a:gdLst>
                    <a:gd name="T0" fmla="*/ 0 w 526"/>
                    <a:gd name="T1" fmla="*/ 145 h 518"/>
                    <a:gd name="T2" fmla="*/ 348 w 526"/>
                    <a:gd name="T3" fmla="*/ 518 h 518"/>
                    <a:gd name="T4" fmla="*/ 525 w 526"/>
                    <a:gd name="T5" fmla="*/ 499 h 518"/>
                    <a:gd name="T6" fmla="*/ 526 w 526"/>
                    <a:gd name="T7" fmla="*/ 0 h 518"/>
                    <a:gd name="T8" fmla="*/ 29 w 526"/>
                    <a:gd name="T9" fmla="*/ 4 h 518"/>
                    <a:gd name="T10" fmla="*/ 0 w 526"/>
                    <a:gd name="T11" fmla="*/ 145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6" h="518">
                      <a:moveTo>
                        <a:pt x="0" y="145"/>
                      </a:moveTo>
                      <a:cubicBezTo>
                        <a:pt x="47" y="320"/>
                        <a:pt x="179" y="460"/>
                        <a:pt x="348" y="518"/>
                      </a:cubicBezTo>
                      <a:cubicBezTo>
                        <a:pt x="525" y="499"/>
                        <a:pt x="525" y="499"/>
                        <a:pt x="525" y="499"/>
                      </a:cubicBezTo>
                      <a:cubicBezTo>
                        <a:pt x="526" y="0"/>
                        <a:pt x="526" y="0"/>
                        <a:pt x="526" y="0"/>
                      </a:cubicBezTo>
                      <a:cubicBezTo>
                        <a:pt x="29" y="4"/>
                        <a:pt x="29" y="4"/>
                        <a:pt x="29" y="4"/>
                      </a:cubicBezTo>
                      <a:lnTo>
                        <a:pt x="0" y="145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7"/>
                <p:cNvSpPr>
                  <a:spLocks/>
                </p:cNvSpPr>
                <p:nvPr/>
              </p:nvSpPr>
              <p:spPr bwMode="auto">
                <a:xfrm>
                  <a:off x="6096000" y="3738238"/>
                  <a:ext cx="1165453" cy="1198970"/>
                </a:xfrm>
                <a:custGeom>
                  <a:avLst/>
                  <a:gdLst>
                    <a:gd name="T0" fmla="*/ 141 w 514"/>
                    <a:gd name="T1" fmla="*/ 529 h 529"/>
                    <a:gd name="T2" fmla="*/ 514 w 514"/>
                    <a:gd name="T3" fmla="*/ 180 h 529"/>
                    <a:gd name="T4" fmla="*/ 495 w 514"/>
                    <a:gd name="T5" fmla="*/ 4 h 529"/>
                    <a:gd name="T6" fmla="*/ 1 w 514"/>
                    <a:gd name="T7" fmla="*/ 0 h 529"/>
                    <a:gd name="T8" fmla="*/ 0 w 514"/>
                    <a:gd name="T9" fmla="*/ 499 h 529"/>
                    <a:gd name="T10" fmla="*/ 141 w 514"/>
                    <a:gd name="T11" fmla="*/ 529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4" h="529">
                      <a:moveTo>
                        <a:pt x="141" y="529"/>
                      </a:moveTo>
                      <a:cubicBezTo>
                        <a:pt x="316" y="482"/>
                        <a:pt x="455" y="350"/>
                        <a:pt x="514" y="180"/>
                      </a:cubicBezTo>
                      <a:cubicBezTo>
                        <a:pt x="495" y="4"/>
                        <a:pt x="495" y="4"/>
                        <a:pt x="495" y="4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499"/>
                        <a:pt x="0" y="499"/>
                        <a:pt x="0" y="499"/>
                      </a:cubicBezTo>
                      <a:lnTo>
                        <a:pt x="141" y="529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"/>
                <p:cNvSpPr>
                  <a:spLocks/>
                </p:cNvSpPr>
                <p:nvPr/>
              </p:nvSpPr>
              <p:spPr bwMode="auto">
                <a:xfrm>
                  <a:off x="4931505" y="2557463"/>
                  <a:ext cx="1166410" cy="1190351"/>
                </a:xfrm>
                <a:custGeom>
                  <a:avLst/>
                  <a:gdLst>
                    <a:gd name="T0" fmla="*/ 372 w 515"/>
                    <a:gd name="T1" fmla="*/ 0 h 525"/>
                    <a:gd name="T2" fmla="*/ 0 w 515"/>
                    <a:gd name="T3" fmla="*/ 349 h 525"/>
                    <a:gd name="T4" fmla="*/ 18 w 515"/>
                    <a:gd name="T5" fmla="*/ 525 h 525"/>
                    <a:gd name="T6" fmla="*/ 515 w 515"/>
                    <a:gd name="T7" fmla="*/ 521 h 525"/>
                    <a:gd name="T8" fmla="*/ 514 w 515"/>
                    <a:gd name="T9" fmla="*/ 30 h 525"/>
                    <a:gd name="T10" fmla="*/ 372 w 515"/>
                    <a:gd name="T11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5" h="525">
                      <a:moveTo>
                        <a:pt x="372" y="0"/>
                      </a:moveTo>
                      <a:cubicBezTo>
                        <a:pt x="198" y="47"/>
                        <a:pt x="58" y="179"/>
                        <a:pt x="0" y="349"/>
                      </a:cubicBezTo>
                      <a:cubicBezTo>
                        <a:pt x="18" y="525"/>
                        <a:pt x="18" y="525"/>
                        <a:pt x="18" y="525"/>
                      </a:cubicBezTo>
                      <a:cubicBezTo>
                        <a:pt x="515" y="521"/>
                        <a:pt x="515" y="521"/>
                        <a:pt x="515" y="521"/>
                      </a:cubicBezTo>
                      <a:cubicBezTo>
                        <a:pt x="514" y="30"/>
                        <a:pt x="514" y="30"/>
                        <a:pt x="514" y="30"/>
                      </a:cubicBezTo>
                      <a:lnTo>
                        <a:pt x="372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4" name="Oval 13"/>
              <p:cNvSpPr>
                <a:spLocks noChangeArrowheads="1"/>
              </p:cNvSpPr>
              <p:nvPr/>
            </p:nvSpPr>
            <p:spPr bwMode="auto">
              <a:xfrm>
                <a:off x="5289664" y="2942436"/>
                <a:ext cx="1610757" cy="16097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9" name="Freeform 12"/>
            <p:cNvSpPr>
              <a:spLocks/>
            </p:cNvSpPr>
            <p:nvPr/>
          </p:nvSpPr>
          <p:spPr bwMode="auto">
            <a:xfrm>
              <a:off x="4192204" y="2084968"/>
              <a:ext cx="2293557" cy="1903796"/>
            </a:xfrm>
            <a:custGeom>
              <a:avLst/>
              <a:gdLst>
                <a:gd name="T0" fmla="*/ 841 w 1012"/>
                <a:gd name="T1" fmla="*/ 0 h 840"/>
                <a:gd name="T2" fmla="*/ 841 w 1012"/>
                <a:gd name="T3" fmla="*/ 2 h 840"/>
                <a:gd name="T4" fmla="*/ 840 w 1012"/>
                <a:gd name="T5" fmla="*/ 0 h 840"/>
                <a:gd name="T6" fmla="*/ 839 w 1012"/>
                <a:gd name="T7" fmla="*/ 0 h 840"/>
                <a:gd name="T8" fmla="*/ 0 w 1012"/>
                <a:gd name="T9" fmla="*/ 840 h 840"/>
                <a:gd name="T10" fmla="*/ 0 w 1012"/>
                <a:gd name="T11" fmla="*/ 840 h 840"/>
                <a:gd name="T12" fmla="*/ 172 w 1012"/>
                <a:gd name="T13" fmla="*/ 670 h 840"/>
                <a:gd name="T14" fmla="*/ 345 w 1012"/>
                <a:gd name="T15" fmla="*/ 834 h 840"/>
                <a:gd name="T16" fmla="*/ 840 w 1012"/>
                <a:gd name="T17" fmla="*/ 345 h 840"/>
                <a:gd name="T18" fmla="*/ 841 w 1012"/>
                <a:gd name="T19" fmla="*/ 343 h 840"/>
                <a:gd name="T20" fmla="*/ 841 w 1012"/>
                <a:gd name="T21" fmla="*/ 345 h 840"/>
                <a:gd name="T22" fmla="*/ 1012 w 1012"/>
                <a:gd name="T23" fmla="*/ 172 h 840"/>
                <a:gd name="T24" fmla="*/ 841 w 1012"/>
                <a:gd name="T25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2" h="840">
                  <a:moveTo>
                    <a:pt x="841" y="0"/>
                  </a:moveTo>
                  <a:cubicBezTo>
                    <a:pt x="841" y="2"/>
                    <a:pt x="841" y="2"/>
                    <a:pt x="841" y="2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39" y="0"/>
                    <a:pt x="839" y="0"/>
                    <a:pt x="839" y="0"/>
                  </a:cubicBezTo>
                  <a:cubicBezTo>
                    <a:pt x="376" y="0"/>
                    <a:pt x="0" y="376"/>
                    <a:pt x="0" y="840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" y="746"/>
                    <a:pt x="78" y="670"/>
                    <a:pt x="172" y="670"/>
                  </a:cubicBezTo>
                  <a:cubicBezTo>
                    <a:pt x="265" y="670"/>
                    <a:pt x="340" y="743"/>
                    <a:pt x="345" y="834"/>
                  </a:cubicBezTo>
                  <a:cubicBezTo>
                    <a:pt x="348" y="563"/>
                    <a:pt x="568" y="345"/>
                    <a:pt x="840" y="345"/>
                  </a:cubicBezTo>
                  <a:cubicBezTo>
                    <a:pt x="841" y="343"/>
                    <a:pt x="841" y="343"/>
                    <a:pt x="841" y="343"/>
                  </a:cubicBezTo>
                  <a:cubicBezTo>
                    <a:pt x="841" y="345"/>
                    <a:pt x="841" y="345"/>
                    <a:pt x="841" y="345"/>
                  </a:cubicBezTo>
                  <a:cubicBezTo>
                    <a:pt x="936" y="344"/>
                    <a:pt x="1012" y="267"/>
                    <a:pt x="1012" y="172"/>
                  </a:cubicBezTo>
                  <a:cubicBezTo>
                    <a:pt x="1012" y="77"/>
                    <a:pt x="936" y="1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1"/>
            <p:cNvSpPr>
              <a:spLocks/>
            </p:cNvSpPr>
            <p:nvPr/>
          </p:nvSpPr>
          <p:spPr bwMode="auto">
            <a:xfrm>
              <a:off x="6096000" y="2084968"/>
              <a:ext cx="1903796" cy="2290684"/>
            </a:xfrm>
            <a:custGeom>
              <a:avLst/>
              <a:gdLst>
                <a:gd name="T0" fmla="*/ 840 w 840"/>
                <a:gd name="T1" fmla="*/ 840 h 1011"/>
                <a:gd name="T2" fmla="*/ 840 w 840"/>
                <a:gd name="T3" fmla="*/ 840 h 1011"/>
                <a:gd name="T4" fmla="*/ 0 w 840"/>
                <a:gd name="T5" fmla="*/ 0 h 1011"/>
                <a:gd name="T6" fmla="*/ 0 w 840"/>
                <a:gd name="T7" fmla="*/ 0 h 1011"/>
                <a:gd name="T8" fmla="*/ 70 w 840"/>
                <a:gd name="T9" fmla="*/ 178 h 1011"/>
                <a:gd name="T10" fmla="*/ 0 w 840"/>
                <a:gd name="T11" fmla="*/ 345 h 1011"/>
                <a:gd name="T12" fmla="*/ 495 w 840"/>
                <a:gd name="T13" fmla="*/ 840 h 1011"/>
                <a:gd name="T14" fmla="*/ 495 w 840"/>
                <a:gd name="T15" fmla="*/ 840 h 1011"/>
                <a:gd name="T16" fmla="*/ 667 w 840"/>
                <a:gd name="T17" fmla="*/ 1011 h 1011"/>
                <a:gd name="T18" fmla="*/ 840 w 840"/>
                <a:gd name="T19" fmla="*/ 840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0" h="1011">
                  <a:moveTo>
                    <a:pt x="840" y="840"/>
                  </a:moveTo>
                  <a:cubicBezTo>
                    <a:pt x="840" y="840"/>
                    <a:pt x="840" y="840"/>
                    <a:pt x="840" y="840"/>
                  </a:cubicBezTo>
                  <a:cubicBezTo>
                    <a:pt x="839" y="376"/>
                    <a:pt x="46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178"/>
                    <a:pt x="70" y="178"/>
                    <a:pt x="70" y="178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273" y="345"/>
                    <a:pt x="495" y="566"/>
                    <a:pt x="495" y="840"/>
                  </a:cubicBezTo>
                  <a:cubicBezTo>
                    <a:pt x="495" y="840"/>
                    <a:pt x="495" y="840"/>
                    <a:pt x="495" y="840"/>
                  </a:cubicBezTo>
                  <a:cubicBezTo>
                    <a:pt x="496" y="935"/>
                    <a:pt x="573" y="1011"/>
                    <a:pt x="667" y="1011"/>
                  </a:cubicBezTo>
                  <a:cubicBezTo>
                    <a:pt x="762" y="1011"/>
                    <a:pt x="839" y="935"/>
                    <a:pt x="840" y="8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9"/>
            <p:cNvSpPr>
              <a:spLocks/>
            </p:cNvSpPr>
            <p:nvPr/>
          </p:nvSpPr>
          <p:spPr bwMode="auto">
            <a:xfrm>
              <a:off x="4192204" y="3602834"/>
              <a:ext cx="1903796" cy="2289726"/>
            </a:xfrm>
            <a:custGeom>
              <a:avLst/>
              <a:gdLst>
                <a:gd name="T0" fmla="*/ 840 w 840"/>
                <a:gd name="T1" fmla="*/ 665 h 1010"/>
                <a:gd name="T2" fmla="*/ 344 w 840"/>
                <a:gd name="T3" fmla="*/ 171 h 1010"/>
                <a:gd name="T4" fmla="*/ 345 w 840"/>
                <a:gd name="T5" fmla="*/ 171 h 1010"/>
                <a:gd name="T6" fmla="*/ 172 w 840"/>
                <a:gd name="T7" fmla="*/ 0 h 1010"/>
                <a:gd name="T8" fmla="*/ 0 w 840"/>
                <a:gd name="T9" fmla="*/ 170 h 1010"/>
                <a:gd name="T10" fmla="*/ 0 w 840"/>
                <a:gd name="T11" fmla="*/ 170 h 1010"/>
                <a:gd name="T12" fmla="*/ 0 w 840"/>
                <a:gd name="T13" fmla="*/ 171 h 1010"/>
                <a:gd name="T14" fmla="*/ 0 w 840"/>
                <a:gd name="T15" fmla="*/ 171 h 1010"/>
                <a:gd name="T16" fmla="*/ 0 w 840"/>
                <a:gd name="T17" fmla="*/ 171 h 1010"/>
                <a:gd name="T18" fmla="*/ 839 w 840"/>
                <a:gd name="T19" fmla="*/ 1010 h 1010"/>
                <a:gd name="T20" fmla="*/ 840 w 840"/>
                <a:gd name="T21" fmla="*/ 1010 h 1010"/>
                <a:gd name="T22" fmla="*/ 742 w 840"/>
                <a:gd name="T23" fmla="*/ 827 h 1010"/>
                <a:gd name="T24" fmla="*/ 840 w 840"/>
                <a:gd name="T25" fmla="*/ 665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0" h="1010">
                  <a:moveTo>
                    <a:pt x="840" y="665"/>
                  </a:moveTo>
                  <a:cubicBezTo>
                    <a:pt x="567" y="665"/>
                    <a:pt x="345" y="444"/>
                    <a:pt x="344" y="171"/>
                  </a:cubicBezTo>
                  <a:cubicBezTo>
                    <a:pt x="345" y="171"/>
                    <a:pt x="345" y="171"/>
                    <a:pt x="345" y="171"/>
                  </a:cubicBezTo>
                  <a:cubicBezTo>
                    <a:pt x="344" y="77"/>
                    <a:pt x="267" y="0"/>
                    <a:pt x="172" y="0"/>
                  </a:cubicBezTo>
                  <a:cubicBezTo>
                    <a:pt x="78" y="0"/>
                    <a:pt x="1" y="76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634"/>
                    <a:pt x="376" y="1010"/>
                    <a:pt x="839" y="1010"/>
                  </a:cubicBezTo>
                  <a:cubicBezTo>
                    <a:pt x="840" y="1010"/>
                    <a:pt x="840" y="1010"/>
                    <a:pt x="840" y="1010"/>
                  </a:cubicBezTo>
                  <a:cubicBezTo>
                    <a:pt x="742" y="827"/>
                    <a:pt x="742" y="827"/>
                    <a:pt x="742" y="827"/>
                  </a:cubicBezTo>
                  <a:lnTo>
                    <a:pt x="840" y="6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5711027" y="3988764"/>
              <a:ext cx="2288769" cy="1903796"/>
            </a:xfrm>
            <a:custGeom>
              <a:avLst/>
              <a:gdLst>
                <a:gd name="T0" fmla="*/ 1010 w 1010"/>
                <a:gd name="T1" fmla="*/ 0 h 840"/>
                <a:gd name="T2" fmla="*/ 1010 w 1010"/>
                <a:gd name="T3" fmla="*/ 0 h 840"/>
                <a:gd name="T4" fmla="*/ 821 w 1010"/>
                <a:gd name="T5" fmla="*/ 77 h 840"/>
                <a:gd name="T6" fmla="*/ 665 w 1010"/>
                <a:gd name="T7" fmla="*/ 0 h 840"/>
                <a:gd name="T8" fmla="*/ 171 w 1010"/>
                <a:gd name="T9" fmla="*/ 495 h 840"/>
                <a:gd name="T10" fmla="*/ 171 w 1010"/>
                <a:gd name="T11" fmla="*/ 495 h 840"/>
                <a:gd name="T12" fmla="*/ 0 w 1010"/>
                <a:gd name="T13" fmla="*/ 667 h 840"/>
                <a:gd name="T14" fmla="*/ 170 w 1010"/>
                <a:gd name="T15" fmla="*/ 840 h 840"/>
                <a:gd name="T16" fmla="*/ 170 w 1010"/>
                <a:gd name="T17" fmla="*/ 840 h 840"/>
                <a:gd name="T18" fmla="*/ 171 w 1010"/>
                <a:gd name="T19" fmla="*/ 840 h 840"/>
                <a:gd name="T20" fmla="*/ 171 w 1010"/>
                <a:gd name="T21" fmla="*/ 840 h 840"/>
                <a:gd name="T22" fmla="*/ 171 w 1010"/>
                <a:gd name="T23" fmla="*/ 840 h 840"/>
                <a:gd name="T24" fmla="*/ 1010 w 1010"/>
                <a:gd name="T25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840">
                  <a:moveTo>
                    <a:pt x="1010" y="0"/>
                  </a:moveTo>
                  <a:cubicBezTo>
                    <a:pt x="1010" y="0"/>
                    <a:pt x="1010" y="0"/>
                    <a:pt x="1010" y="0"/>
                  </a:cubicBezTo>
                  <a:cubicBezTo>
                    <a:pt x="821" y="77"/>
                    <a:pt x="821" y="77"/>
                    <a:pt x="821" y="77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65" y="273"/>
                    <a:pt x="444" y="494"/>
                    <a:pt x="171" y="495"/>
                  </a:cubicBezTo>
                  <a:cubicBezTo>
                    <a:pt x="171" y="495"/>
                    <a:pt x="171" y="495"/>
                    <a:pt x="171" y="495"/>
                  </a:cubicBezTo>
                  <a:cubicBezTo>
                    <a:pt x="76" y="496"/>
                    <a:pt x="0" y="572"/>
                    <a:pt x="0" y="667"/>
                  </a:cubicBezTo>
                  <a:cubicBezTo>
                    <a:pt x="0" y="762"/>
                    <a:pt x="76" y="838"/>
                    <a:pt x="170" y="840"/>
                  </a:cubicBezTo>
                  <a:cubicBezTo>
                    <a:pt x="170" y="840"/>
                    <a:pt x="170" y="840"/>
                    <a:pt x="170" y="840"/>
                  </a:cubicBezTo>
                  <a:cubicBezTo>
                    <a:pt x="170" y="840"/>
                    <a:pt x="171" y="840"/>
                    <a:pt x="171" y="840"/>
                  </a:cubicBezTo>
                  <a:cubicBezTo>
                    <a:pt x="171" y="840"/>
                    <a:pt x="171" y="840"/>
                    <a:pt x="171" y="840"/>
                  </a:cubicBezTo>
                  <a:cubicBezTo>
                    <a:pt x="171" y="840"/>
                    <a:pt x="171" y="840"/>
                    <a:pt x="171" y="840"/>
                  </a:cubicBezTo>
                  <a:cubicBezTo>
                    <a:pt x="634" y="839"/>
                    <a:pt x="1009" y="464"/>
                    <a:pt x="1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0" name="TextBox 179"/>
          <p:cNvSpPr txBox="1"/>
          <p:nvPr/>
        </p:nvSpPr>
        <p:spPr>
          <a:xfrm>
            <a:off x="1801682" y="9145494"/>
            <a:ext cx="5993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smtClean="0">
                <a:ln w="44450">
                  <a:solidFill>
                    <a:srgbClr val="990099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ĐỖ TRUNG HẬU</a:t>
            </a:r>
            <a:endParaRPr lang="en-US" sz="4000" b="1">
              <a:ln w="44450">
                <a:solidFill>
                  <a:srgbClr val="990099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794882" y="9142739"/>
            <a:ext cx="5993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ĐỖ TRUNG HẬU</a:t>
            </a:r>
            <a:endParaRPr lang="en-US" sz="4000" b="1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82" name="Picture 16" descr="PIC 18F4550-I/P – Mastertron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568" y="5682624"/>
            <a:ext cx="4158041" cy="415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3035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.1 MODULE 32 LED ĐƠN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49771" y="231810"/>
            <a:ext cx="6397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3.1 MODULE 32 LED ĐƠN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384115"/>
            <a:ext cx="15468736" cy="883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.2 MODULE 4 LED 7 ĐOẠN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46816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3.2 MODULE 4 LED 7 ĐOẠN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59" y="1615138"/>
            <a:ext cx="16675741" cy="765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93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.3 MODULE 8 LED 7 ĐOẠN QUÉT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180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3.3 MODULE 8 LED 7 ĐOẠN QUÉT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17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1365642"/>
            <a:ext cx="16154400" cy="855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8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.3 MODULE 8 LED 7 ĐOẠN QUÉT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3.3 MODULE 8 LED 7 ĐOẠN QUÉT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" name="image18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473" y="1384115"/>
            <a:ext cx="7278881" cy="5719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881" y="1459354"/>
            <a:ext cx="8796669" cy="8810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73" y="7138466"/>
            <a:ext cx="8542760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.4 MODULE LCD - GLCD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399" y="23180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3.4 MODULE LCD - GLCD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616"/>
          <a:stretch/>
        </p:blipFill>
        <p:spPr>
          <a:xfrm>
            <a:off x="2438400" y="1396815"/>
            <a:ext cx="13258800" cy="84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44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.4 MODULE LCD - GLCD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68161" y="248181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3.4 MODULE LCD - GLCD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20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5600" y="1396815"/>
            <a:ext cx="12649200" cy="86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108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 MODULE MOTOR – TRIAC - RELAY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9313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3.5 MODULE MOTOR – TRIAC - RELAY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" name="image23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0" y="1409515"/>
            <a:ext cx="15104656" cy="84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93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.6 MODULE LED MA TRẬN 2 MÀU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9313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3.6 MODULE LED MA TRẬN 2 MÀU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700"/>
          <a:stretch/>
        </p:blipFill>
        <p:spPr>
          <a:xfrm>
            <a:off x="1143000" y="1396815"/>
            <a:ext cx="15350534" cy="87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585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3.7 MA</a:t>
            </a:r>
            <a:r>
              <a:rPr kumimoji="0" lang="vi-VN" sz="3600" b="1" i="0" u="none" strike="noStrike" kern="1200" cap="none" spc="0" normalizeH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TRẬN PHÍM – NÚT NHẤN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3.7 MA TRẬN PHÍM – NÚT NHẤN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21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7875" y="1384115"/>
            <a:ext cx="14204044" cy="6358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6124934"/>
            <a:ext cx="413046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32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3.8 SENSOR – ADC – REAL TIME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180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3.8 SENSOR – ADC – REAL TIME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" name="image22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6515" y="1376858"/>
            <a:ext cx="14790104" cy="4267200"/>
          </a:xfrm>
          <a:prstGeom prst="rect">
            <a:avLst/>
          </a:prstGeom>
        </p:spPr>
      </p:pic>
      <p:pic>
        <p:nvPicPr>
          <p:cNvPr id="15" name="image26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13858" y="5644058"/>
            <a:ext cx="13792200" cy="44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3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611600" y="2667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7167052" y="17328"/>
            <a:ext cx="2146382" cy="1126507"/>
            <a:chOff x="1477805" y="2206494"/>
            <a:chExt cx="1847278" cy="1291990"/>
          </a:xfrm>
        </p:grpSpPr>
        <p:sp>
          <p:nvSpPr>
            <p:cNvPr id="83" name="Rectangle 82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282954" y="17331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89" name="Rectangle 88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1230088" y="17330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96" name="Rectangle 95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3177221" y="17329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99" name="Rectangle 98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419165" y="17327"/>
            <a:ext cx="1947134" cy="1126507"/>
            <a:chOff x="1477805" y="2206494"/>
            <a:chExt cx="1847278" cy="1291990"/>
          </a:xfrm>
        </p:grpSpPr>
        <p:sp>
          <p:nvSpPr>
            <p:cNvPr id="103" name="Rectangle 102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548230" y="17326"/>
            <a:ext cx="1947134" cy="1126507"/>
            <a:chOff x="1477805" y="2206494"/>
            <a:chExt cx="1847278" cy="1291990"/>
          </a:xfrm>
        </p:grpSpPr>
        <p:sp>
          <p:nvSpPr>
            <p:cNvPr id="106" name="Rectangle 105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4175324" y="96598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ln w="63500">
                  <a:solidFill>
                    <a:srgbClr val="FF9933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THỰC HÀNH</a:t>
            </a:r>
            <a:endParaRPr lang="en-US" sz="5400" b="1">
              <a:ln w="63500">
                <a:solidFill>
                  <a:srgbClr val="FF9933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183162" y="84918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THỰC HÀNH</a:t>
            </a:r>
            <a:endParaRPr lang="en-US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521488" y="85245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ln w="53975"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VI ĐIỀU KHIỂN</a:t>
            </a:r>
            <a:endParaRPr lang="en-US" sz="5400" b="1">
              <a:ln w="53975">
                <a:solidFill>
                  <a:schemeClr val="accent1">
                    <a:lumMod val="75000"/>
                  </a:schemeClr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525000" y="85742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VI ĐIỀU KHIỂN</a:t>
            </a:r>
            <a:endParaRPr lang="en-US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01" name="image3.jpeg" descr="a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0" y="1409700"/>
            <a:ext cx="11658600" cy="84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5653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3.8 SENSOR – ADC – REAL TIME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180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3.8 SENSOR – ADC – REAL TIME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25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8800" y="2476500"/>
            <a:ext cx="14782800" cy="60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212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3.8 SENSOR – ADC – REAL TIME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180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3.8 SENSOR – ADC – REAL TIME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" name="image28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3467100"/>
            <a:ext cx="7467600" cy="601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232"/>
          <a:stretch/>
        </p:blipFill>
        <p:spPr>
          <a:xfrm>
            <a:off x="5383954" y="1716522"/>
            <a:ext cx="11951546" cy="53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265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4. CCS VÀ PICKIT2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48181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CCS VÀ PICKIT2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098" name="Picture 2" descr="Mạch nạp PIC. Mạch nạp Pickit 2. Pickit 2 SE. Mạch nạp Pickit 2 S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400300"/>
            <a:ext cx="5219700" cy="638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400299"/>
            <a:ext cx="4873750" cy="63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0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BÀI TẬP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9313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noProof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BÀI TẬP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" name="image3.jpeg" descr="a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3191" y="1847231"/>
            <a:ext cx="11658600" cy="84051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200900"/>
            <a:ext cx="14959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tka Heading Semibold" pitchFamily="2" charset="0"/>
                <a:cs typeface="Times New Roman" panose="02020603050405020304" pitchFamily="18" charset="0"/>
              </a:rPr>
              <a:t>Bài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tka Heading Semibold" pitchFamily="2" charset="0"/>
                <a:cs typeface="Times New Roman" panose="02020603050405020304" pitchFamily="18" charset="0"/>
              </a:rPr>
              <a:t> tập: 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tka Heading Semibold" pitchFamily="2" charset="0"/>
                <a:cs typeface="Times New Roman" panose="02020603050405020304" pitchFamily="18" charset="0"/>
              </a:rPr>
              <a:t>Xác định vị trí các module sau trên kit thực tập VXL</a:t>
            </a:r>
            <a:endParaRPr kumimoji="0" lang="vi-VN" sz="36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Heading Semibold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8600" y="2413286"/>
            <a:ext cx="1495975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vi-VN" sz="36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Heading Semibold" pitchFamily="2" charset="0"/>
                <a:cs typeface="Times New Roman" panose="02020603050405020304" pitchFamily="18" charset="0"/>
              </a:rPr>
              <a:t>Module 32 LED đơn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tka Heading Semibold" pitchFamily="2" charset="0"/>
                <a:cs typeface="Times New Roman" panose="02020603050405020304" pitchFamily="18" charset="0"/>
              </a:rPr>
              <a:t>Module ma trận phím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vi-VN" sz="36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Heading Semibold" pitchFamily="2" charset="0"/>
                <a:cs typeface="Times New Roman" panose="02020603050405020304" pitchFamily="18" charset="0"/>
              </a:rPr>
              <a:t>Module 4 nút nhấn đơn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tka Heading Semibold" pitchFamily="2" charset="0"/>
                <a:cs typeface="Times New Roman" panose="02020603050405020304" pitchFamily="18" charset="0"/>
              </a:rPr>
              <a:t>Module 4 Led 7 đoạn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vi-VN" sz="3600" b="1" noProof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Heading Semibold" pitchFamily="2" charset="0"/>
                <a:cs typeface="Times New Roman" panose="02020603050405020304" pitchFamily="18" charset="0"/>
              </a:rPr>
              <a:t>Module 8 Led quét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vi-VN" sz="36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tka Heading Semibold" pitchFamily="2" charset="0"/>
                <a:cs typeface="Times New Roman" panose="02020603050405020304" pitchFamily="18" charset="0"/>
              </a:rPr>
              <a:t>Module LCD, GLCD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vi-VN" sz="3600" b="1" noProof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Heading Semibold" pitchFamily="2" charset="0"/>
                <a:cs typeface="Times New Roman" panose="02020603050405020304" pitchFamily="18" charset="0"/>
              </a:rPr>
              <a:t>Module 3 Led ma trận 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vi-VN" sz="36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tka Heading Semibold" pitchFamily="2" charset="0"/>
                <a:cs typeface="Times New Roman" panose="02020603050405020304" pitchFamily="18" charset="0"/>
              </a:rPr>
              <a:t>Module cảm biến siêu âm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vi-VN" sz="3600" b="1" noProof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Heading Semibold" pitchFamily="2" charset="0"/>
                <a:cs typeface="Times New Roman" panose="02020603050405020304" pitchFamily="18" charset="0"/>
              </a:rPr>
              <a:t>Module Step/DC motor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vi-VN" sz="3600" b="1" i="0" u="none" strike="noStrike" kern="1200" cap="none" spc="0" normalizeH="0" baseline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itka Heading Semibold" pitchFamily="2" charset="0"/>
                <a:cs typeface="Times New Roman" panose="02020603050405020304" pitchFamily="18" charset="0"/>
              </a:rPr>
              <a:t>Module Relay, Triac, Buzzer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vi-VN" sz="3600" b="1" noProof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Heading Semibold" pitchFamily="2" charset="0"/>
                <a:cs typeface="Times New Roman" panose="02020603050405020304" pitchFamily="18" charset="0"/>
              </a:rPr>
              <a:t>Module nạp chương trình</a:t>
            </a:r>
            <a:endParaRPr kumimoji="0" lang="vi-VN" sz="360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Heading Semibold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70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611600" y="2667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7167052" y="17328"/>
            <a:ext cx="2146382" cy="1126507"/>
            <a:chOff x="1477805" y="2206494"/>
            <a:chExt cx="1847278" cy="1291990"/>
          </a:xfrm>
        </p:grpSpPr>
        <p:sp>
          <p:nvSpPr>
            <p:cNvPr id="83" name="Rectangle 82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282954" y="17331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89" name="Rectangle 88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1230088" y="17330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96" name="Rectangle 95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3177221" y="17329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99" name="Rectangle 98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419165" y="17327"/>
            <a:ext cx="1947134" cy="1126507"/>
            <a:chOff x="1477805" y="2206494"/>
            <a:chExt cx="1847278" cy="1291990"/>
          </a:xfrm>
        </p:grpSpPr>
        <p:sp>
          <p:nvSpPr>
            <p:cNvPr id="103" name="Rectangle 102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548230" y="17326"/>
            <a:ext cx="1947134" cy="1126507"/>
            <a:chOff x="1477805" y="2206494"/>
            <a:chExt cx="1847278" cy="1291990"/>
          </a:xfrm>
        </p:grpSpPr>
        <p:sp>
          <p:nvSpPr>
            <p:cNvPr id="106" name="Rectangle 105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4175324" y="96598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ln w="63500">
                  <a:solidFill>
                    <a:srgbClr val="FF9933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THỰC HÀNH</a:t>
            </a:r>
            <a:endParaRPr lang="en-US" sz="5400" b="1">
              <a:ln w="63500">
                <a:solidFill>
                  <a:srgbClr val="FF9933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183162" y="84918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THỰC HÀNH</a:t>
            </a:r>
            <a:endParaRPr lang="en-US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521488" y="85245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ln w="53975"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VI ĐIỀU KHIỂN</a:t>
            </a:r>
            <a:endParaRPr lang="en-US" sz="5400" b="1">
              <a:ln w="53975">
                <a:solidFill>
                  <a:schemeClr val="accent1">
                    <a:lumMod val="75000"/>
                  </a:schemeClr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525000" y="85742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VI ĐIỀU KHIỂN</a:t>
            </a:r>
            <a:endParaRPr lang="en-US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508" b="7670"/>
          <a:stretch/>
        </p:blipFill>
        <p:spPr>
          <a:xfrm>
            <a:off x="1143000" y="1638301"/>
            <a:ext cx="9792099" cy="8305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863627" y="2933700"/>
            <a:ext cx="9279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 smtClean="0">
                <a:ln w="114300">
                  <a:solidFill>
                    <a:srgbClr val="0070C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PIC </a:t>
            </a:r>
            <a:r>
              <a:rPr lang="vi-VN" sz="8800" b="1" smtClean="0">
                <a:ln w="114300">
                  <a:solidFill>
                    <a:srgbClr val="0070C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18F6722</a:t>
            </a:r>
            <a:endParaRPr lang="en-US" sz="8800" b="1">
              <a:ln w="114300">
                <a:solidFill>
                  <a:srgbClr val="0070C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63627" y="2933203"/>
            <a:ext cx="9279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800" b="1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PIC </a:t>
            </a:r>
            <a:r>
              <a:rPr lang="vi-VN" sz="8800" b="1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18F6722</a:t>
            </a:r>
            <a:endParaRPr lang="en-US" sz="8800" b="1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486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Student on computer - Free computer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83" y="510285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Nueva Compañía de Semiconductores de Toshiba - Bienvenidos a nuestro Portal  Diario de Noticias IT/USERS® | Electronics illustration, Electronics  circuit, Electronic circuit 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914" y="6896100"/>
            <a:ext cx="4267200" cy="290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6611600" y="2667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8"/>
          <p:cNvGrpSpPr>
            <a:grpSpLocks noChangeAspect="1"/>
          </p:cNvGrpSpPr>
          <p:nvPr/>
        </p:nvGrpSpPr>
        <p:grpSpPr bwMode="auto">
          <a:xfrm>
            <a:off x="425185" y="374173"/>
            <a:ext cx="2291585" cy="2291585"/>
            <a:chOff x="1246" y="697"/>
            <a:chExt cx="2850" cy="2850"/>
          </a:xfrm>
        </p:grpSpPr>
        <p:sp>
          <p:nvSpPr>
            <p:cNvPr id="42" name="Freeform 49"/>
            <p:cNvSpPr>
              <a:spLocks/>
            </p:cNvSpPr>
            <p:nvPr/>
          </p:nvSpPr>
          <p:spPr bwMode="auto">
            <a:xfrm>
              <a:off x="1650" y="2474"/>
              <a:ext cx="335" cy="325"/>
            </a:xfrm>
            <a:custGeom>
              <a:avLst/>
              <a:gdLst>
                <a:gd name="T0" fmla="*/ 7 w 76"/>
                <a:gd name="T1" fmla="*/ 27 h 74"/>
                <a:gd name="T2" fmla="*/ 11 w 76"/>
                <a:gd name="T3" fmla="*/ 35 h 74"/>
                <a:gd name="T4" fmla="*/ 27 w 76"/>
                <a:gd name="T5" fmla="*/ 65 h 74"/>
                <a:gd name="T6" fmla="*/ 33 w 76"/>
                <a:gd name="T7" fmla="*/ 74 h 74"/>
                <a:gd name="T8" fmla="*/ 67 w 76"/>
                <a:gd name="T9" fmla="*/ 15 h 74"/>
                <a:gd name="T10" fmla="*/ 0 w 76"/>
                <a:gd name="T11" fmla="*/ 15 h 74"/>
                <a:gd name="T12" fmla="*/ 7 w 76"/>
                <a:gd name="T13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4">
                  <a:moveTo>
                    <a:pt x="7" y="27"/>
                  </a:moveTo>
                  <a:cubicBezTo>
                    <a:pt x="8" y="30"/>
                    <a:pt x="10" y="33"/>
                    <a:pt x="11" y="35"/>
                  </a:cubicBezTo>
                  <a:cubicBezTo>
                    <a:pt x="16" y="46"/>
                    <a:pt x="22" y="55"/>
                    <a:pt x="27" y="65"/>
                  </a:cubicBezTo>
                  <a:cubicBezTo>
                    <a:pt x="29" y="68"/>
                    <a:pt x="31" y="71"/>
                    <a:pt x="33" y="74"/>
                  </a:cubicBezTo>
                  <a:cubicBezTo>
                    <a:pt x="61" y="57"/>
                    <a:pt x="76" y="31"/>
                    <a:pt x="67" y="15"/>
                  </a:cubicBezTo>
                  <a:cubicBezTo>
                    <a:pt x="58" y="0"/>
                    <a:pt x="29" y="0"/>
                    <a:pt x="0" y="15"/>
                  </a:cubicBezTo>
                  <a:cubicBezTo>
                    <a:pt x="2" y="19"/>
                    <a:pt x="5" y="23"/>
                    <a:pt x="7" y="2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0"/>
            <p:cNvSpPr>
              <a:spLocks/>
            </p:cNvSpPr>
            <p:nvPr/>
          </p:nvSpPr>
          <p:spPr bwMode="auto">
            <a:xfrm>
              <a:off x="1650" y="2901"/>
              <a:ext cx="291" cy="312"/>
            </a:xfrm>
            <a:custGeom>
              <a:avLst/>
              <a:gdLst>
                <a:gd name="T0" fmla="*/ 56 w 66"/>
                <a:gd name="T1" fmla="*/ 35 h 71"/>
                <a:gd name="T2" fmla="*/ 13 w 66"/>
                <a:gd name="T3" fmla="*/ 0 h 71"/>
                <a:gd name="T4" fmla="*/ 16 w 66"/>
                <a:gd name="T5" fmla="*/ 63 h 71"/>
                <a:gd name="T6" fmla="*/ 66 w 66"/>
                <a:gd name="T7" fmla="*/ 41 h 71"/>
                <a:gd name="T8" fmla="*/ 56 w 66"/>
                <a:gd name="T9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1">
                  <a:moveTo>
                    <a:pt x="56" y="35"/>
                  </a:moveTo>
                  <a:cubicBezTo>
                    <a:pt x="42" y="26"/>
                    <a:pt x="25" y="14"/>
                    <a:pt x="13" y="0"/>
                  </a:cubicBezTo>
                  <a:cubicBezTo>
                    <a:pt x="0" y="28"/>
                    <a:pt x="1" y="55"/>
                    <a:pt x="16" y="63"/>
                  </a:cubicBezTo>
                  <a:cubicBezTo>
                    <a:pt x="29" y="71"/>
                    <a:pt x="49" y="61"/>
                    <a:pt x="66" y="41"/>
                  </a:cubicBezTo>
                  <a:cubicBezTo>
                    <a:pt x="62" y="39"/>
                    <a:pt x="59" y="37"/>
                    <a:pt x="56" y="3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1"/>
            <p:cNvSpPr>
              <a:spLocks/>
            </p:cNvSpPr>
            <p:nvPr/>
          </p:nvSpPr>
          <p:spPr bwMode="auto">
            <a:xfrm>
              <a:off x="1584" y="1106"/>
              <a:ext cx="308" cy="286"/>
            </a:xfrm>
            <a:custGeom>
              <a:avLst/>
              <a:gdLst>
                <a:gd name="T0" fmla="*/ 36 w 70"/>
                <a:gd name="T1" fmla="*/ 55 h 65"/>
                <a:gd name="T2" fmla="*/ 70 w 70"/>
                <a:gd name="T3" fmla="*/ 12 h 65"/>
                <a:gd name="T4" fmla="*/ 7 w 70"/>
                <a:gd name="T5" fmla="*/ 15 h 65"/>
                <a:gd name="T6" fmla="*/ 30 w 70"/>
                <a:gd name="T7" fmla="*/ 65 h 65"/>
                <a:gd name="T8" fmla="*/ 36 w 70"/>
                <a:gd name="T9" fmla="*/ 5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5">
                  <a:moveTo>
                    <a:pt x="36" y="55"/>
                  </a:moveTo>
                  <a:cubicBezTo>
                    <a:pt x="45" y="41"/>
                    <a:pt x="56" y="24"/>
                    <a:pt x="70" y="12"/>
                  </a:cubicBezTo>
                  <a:cubicBezTo>
                    <a:pt x="43" y="0"/>
                    <a:pt x="16" y="0"/>
                    <a:pt x="7" y="15"/>
                  </a:cubicBezTo>
                  <a:cubicBezTo>
                    <a:pt x="0" y="28"/>
                    <a:pt x="10" y="49"/>
                    <a:pt x="30" y="65"/>
                  </a:cubicBezTo>
                  <a:cubicBezTo>
                    <a:pt x="32" y="62"/>
                    <a:pt x="34" y="58"/>
                    <a:pt x="36" y="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2"/>
            <p:cNvSpPr>
              <a:spLocks/>
            </p:cNvSpPr>
            <p:nvPr/>
          </p:nvSpPr>
          <p:spPr bwMode="auto">
            <a:xfrm>
              <a:off x="3023" y="2808"/>
              <a:ext cx="325" cy="335"/>
            </a:xfrm>
            <a:custGeom>
              <a:avLst/>
              <a:gdLst>
                <a:gd name="T0" fmla="*/ 27 w 74"/>
                <a:gd name="T1" fmla="*/ 70 h 76"/>
                <a:gd name="T2" fmla="*/ 35 w 74"/>
                <a:gd name="T3" fmla="*/ 65 h 76"/>
                <a:gd name="T4" fmla="*/ 65 w 74"/>
                <a:gd name="T5" fmla="*/ 50 h 76"/>
                <a:gd name="T6" fmla="*/ 74 w 74"/>
                <a:gd name="T7" fmla="*/ 43 h 76"/>
                <a:gd name="T8" fmla="*/ 15 w 74"/>
                <a:gd name="T9" fmla="*/ 9 h 76"/>
                <a:gd name="T10" fmla="*/ 15 w 74"/>
                <a:gd name="T11" fmla="*/ 76 h 76"/>
                <a:gd name="T12" fmla="*/ 27 w 74"/>
                <a:gd name="T13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6">
                  <a:moveTo>
                    <a:pt x="27" y="70"/>
                  </a:moveTo>
                  <a:cubicBezTo>
                    <a:pt x="30" y="68"/>
                    <a:pt x="32" y="67"/>
                    <a:pt x="35" y="65"/>
                  </a:cubicBezTo>
                  <a:cubicBezTo>
                    <a:pt x="45" y="60"/>
                    <a:pt x="55" y="55"/>
                    <a:pt x="65" y="50"/>
                  </a:cubicBezTo>
                  <a:cubicBezTo>
                    <a:pt x="68" y="48"/>
                    <a:pt x="71" y="45"/>
                    <a:pt x="74" y="43"/>
                  </a:cubicBezTo>
                  <a:cubicBezTo>
                    <a:pt x="56" y="15"/>
                    <a:pt x="31" y="0"/>
                    <a:pt x="15" y="9"/>
                  </a:cubicBezTo>
                  <a:cubicBezTo>
                    <a:pt x="0" y="18"/>
                    <a:pt x="0" y="48"/>
                    <a:pt x="15" y="76"/>
                  </a:cubicBezTo>
                  <a:cubicBezTo>
                    <a:pt x="19" y="74"/>
                    <a:pt x="23" y="72"/>
                    <a:pt x="27" y="7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3"/>
            <p:cNvSpPr>
              <a:spLocks/>
            </p:cNvSpPr>
            <p:nvPr/>
          </p:nvSpPr>
          <p:spPr bwMode="auto">
            <a:xfrm>
              <a:off x="3357" y="1449"/>
              <a:ext cx="334" cy="326"/>
            </a:xfrm>
            <a:custGeom>
              <a:avLst/>
              <a:gdLst>
                <a:gd name="T0" fmla="*/ 69 w 76"/>
                <a:gd name="T1" fmla="*/ 46 h 74"/>
                <a:gd name="T2" fmla="*/ 65 w 76"/>
                <a:gd name="T3" fmla="*/ 38 h 74"/>
                <a:gd name="T4" fmla="*/ 49 w 76"/>
                <a:gd name="T5" fmla="*/ 9 h 74"/>
                <a:gd name="T6" fmla="*/ 43 w 76"/>
                <a:gd name="T7" fmla="*/ 0 h 74"/>
                <a:gd name="T8" fmla="*/ 9 w 76"/>
                <a:gd name="T9" fmla="*/ 58 h 74"/>
                <a:gd name="T10" fmla="*/ 76 w 76"/>
                <a:gd name="T11" fmla="*/ 59 h 74"/>
                <a:gd name="T12" fmla="*/ 69 w 76"/>
                <a:gd name="T13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4">
                  <a:moveTo>
                    <a:pt x="69" y="46"/>
                  </a:moveTo>
                  <a:cubicBezTo>
                    <a:pt x="68" y="44"/>
                    <a:pt x="66" y="41"/>
                    <a:pt x="65" y="38"/>
                  </a:cubicBezTo>
                  <a:cubicBezTo>
                    <a:pt x="60" y="28"/>
                    <a:pt x="54" y="19"/>
                    <a:pt x="49" y="9"/>
                  </a:cubicBezTo>
                  <a:cubicBezTo>
                    <a:pt x="47" y="6"/>
                    <a:pt x="45" y="3"/>
                    <a:pt x="43" y="0"/>
                  </a:cubicBezTo>
                  <a:cubicBezTo>
                    <a:pt x="15" y="17"/>
                    <a:pt x="0" y="43"/>
                    <a:pt x="9" y="58"/>
                  </a:cubicBezTo>
                  <a:cubicBezTo>
                    <a:pt x="18" y="74"/>
                    <a:pt x="47" y="74"/>
                    <a:pt x="76" y="59"/>
                  </a:cubicBezTo>
                  <a:cubicBezTo>
                    <a:pt x="74" y="55"/>
                    <a:pt x="71" y="51"/>
                    <a:pt x="69" y="4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4"/>
            <p:cNvSpPr>
              <a:spLocks/>
            </p:cNvSpPr>
            <p:nvPr/>
          </p:nvSpPr>
          <p:spPr bwMode="auto">
            <a:xfrm>
              <a:off x="3449" y="2852"/>
              <a:ext cx="312" cy="291"/>
            </a:xfrm>
            <a:custGeom>
              <a:avLst/>
              <a:gdLst>
                <a:gd name="T0" fmla="*/ 34 w 71"/>
                <a:gd name="T1" fmla="*/ 11 h 66"/>
                <a:gd name="T2" fmla="*/ 0 w 71"/>
                <a:gd name="T3" fmla="*/ 53 h 66"/>
                <a:gd name="T4" fmla="*/ 63 w 71"/>
                <a:gd name="T5" fmla="*/ 51 h 66"/>
                <a:gd name="T6" fmla="*/ 40 w 71"/>
                <a:gd name="T7" fmla="*/ 0 h 66"/>
                <a:gd name="T8" fmla="*/ 34 w 71"/>
                <a:gd name="T9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6">
                  <a:moveTo>
                    <a:pt x="34" y="11"/>
                  </a:moveTo>
                  <a:cubicBezTo>
                    <a:pt x="25" y="25"/>
                    <a:pt x="14" y="42"/>
                    <a:pt x="0" y="53"/>
                  </a:cubicBezTo>
                  <a:cubicBezTo>
                    <a:pt x="27" y="66"/>
                    <a:pt x="54" y="66"/>
                    <a:pt x="63" y="51"/>
                  </a:cubicBezTo>
                  <a:cubicBezTo>
                    <a:pt x="71" y="38"/>
                    <a:pt x="61" y="17"/>
                    <a:pt x="40" y="0"/>
                  </a:cubicBezTo>
                  <a:cubicBezTo>
                    <a:pt x="38" y="4"/>
                    <a:pt x="36" y="8"/>
                    <a:pt x="34" y="1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5"/>
            <p:cNvSpPr>
              <a:spLocks/>
            </p:cNvSpPr>
            <p:nvPr/>
          </p:nvSpPr>
          <p:spPr bwMode="auto">
            <a:xfrm>
              <a:off x="2017" y="1126"/>
              <a:ext cx="330" cy="338"/>
            </a:xfrm>
            <a:custGeom>
              <a:avLst/>
              <a:gdLst>
                <a:gd name="T0" fmla="*/ 47 w 75"/>
                <a:gd name="T1" fmla="*/ 7 h 77"/>
                <a:gd name="T2" fmla="*/ 39 w 75"/>
                <a:gd name="T3" fmla="*/ 12 h 77"/>
                <a:gd name="T4" fmla="*/ 9 w 75"/>
                <a:gd name="T5" fmla="*/ 27 h 77"/>
                <a:gd name="T6" fmla="*/ 0 w 75"/>
                <a:gd name="T7" fmla="*/ 34 h 77"/>
                <a:gd name="T8" fmla="*/ 59 w 75"/>
                <a:gd name="T9" fmla="*/ 68 h 77"/>
                <a:gd name="T10" fmla="*/ 59 w 75"/>
                <a:gd name="T11" fmla="*/ 0 h 77"/>
                <a:gd name="T12" fmla="*/ 47 w 75"/>
                <a:gd name="T1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7">
                  <a:moveTo>
                    <a:pt x="47" y="7"/>
                  </a:moveTo>
                  <a:cubicBezTo>
                    <a:pt x="45" y="9"/>
                    <a:pt x="42" y="10"/>
                    <a:pt x="39" y="12"/>
                  </a:cubicBezTo>
                  <a:cubicBezTo>
                    <a:pt x="29" y="16"/>
                    <a:pt x="19" y="22"/>
                    <a:pt x="9" y="27"/>
                  </a:cubicBezTo>
                  <a:cubicBezTo>
                    <a:pt x="6" y="29"/>
                    <a:pt x="3" y="31"/>
                    <a:pt x="0" y="34"/>
                  </a:cubicBezTo>
                  <a:cubicBezTo>
                    <a:pt x="18" y="62"/>
                    <a:pt x="44" y="77"/>
                    <a:pt x="59" y="68"/>
                  </a:cubicBezTo>
                  <a:cubicBezTo>
                    <a:pt x="75" y="59"/>
                    <a:pt x="74" y="29"/>
                    <a:pt x="59" y="0"/>
                  </a:cubicBezTo>
                  <a:cubicBezTo>
                    <a:pt x="55" y="3"/>
                    <a:pt x="51" y="5"/>
                    <a:pt x="47" y="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6"/>
            <p:cNvSpPr>
              <a:spLocks/>
            </p:cNvSpPr>
            <p:nvPr/>
          </p:nvSpPr>
          <p:spPr bwMode="auto">
            <a:xfrm>
              <a:off x="3401" y="1053"/>
              <a:ext cx="290" cy="308"/>
            </a:xfrm>
            <a:custGeom>
              <a:avLst/>
              <a:gdLst>
                <a:gd name="T0" fmla="*/ 10 w 66"/>
                <a:gd name="T1" fmla="*/ 36 h 70"/>
                <a:gd name="T2" fmla="*/ 53 w 66"/>
                <a:gd name="T3" fmla="*/ 70 h 70"/>
                <a:gd name="T4" fmla="*/ 51 w 66"/>
                <a:gd name="T5" fmla="*/ 8 h 70"/>
                <a:gd name="T6" fmla="*/ 0 w 66"/>
                <a:gd name="T7" fmla="*/ 30 h 70"/>
                <a:gd name="T8" fmla="*/ 10 w 66"/>
                <a:gd name="T9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0">
                  <a:moveTo>
                    <a:pt x="10" y="36"/>
                  </a:moveTo>
                  <a:cubicBezTo>
                    <a:pt x="24" y="45"/>
                    <a:pt x="41" y="56"/>
                    <a:pt x="53" y="70"/>
                  </a:cubicBezTo>
                  <a:cubicBezTo>
                    <a:pt x="66" y="43"/>
                    <a:pt x="65" y="16"/>
                    <a:pt x="51" y="8"/>
                  </a:cubicBezTo>
                  <a:cubicBezTo>
                    <a:pt x="37" y="0"/>
                    <a:pt x="17" y="10"/>
                    <a:pt x="0" y="30"/>
                  </a:cubicBezTo>
                  <a:cubicBezTo>
                    <a:pt x="4" y="32"/>
                    <a:pt x="7" y="34"/>
                    <a:pt x="10" y="3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7"/>
            <p:cNvSpPr>
              <a:spLocks noEditPoints="1"/>
            </p:cNvSpPr>
            <p:nvPr/>
          </p:nvSpPr>
          <p:spPr bwMode="auto">
            <a:xfrm>
              <a:off x="1386" y="838"/>
              <a:ext cx="2573" cy="2573"/>
            </a:xfrm>
            <a:custGeom>
              <a:avLst/>
              <a:gdLst>
                <a:gd name="T0" fmla="*/ 292 w 585"/>
                <a:gd name="T1" fmla="*/ 585 h 585"/>
                <a:gd name="T2" fmla="*/ 0 w 585"/>
                <a:gd name="T3" fmla="*/ 292 h 585"/>
                <a:gd name="T4" fmla="*/ 292 w 585"/>
                <a:gd name="T5" fmla="*/ 0 h 585"/>
                <a:gd name="T6" fmla="*/ 585 w 585"/>
                <a:gd name="T7" fmla="*/ 292 h 585"/>
                <a:gd name="T8" fmla="*/ 292 w 585"/>
                <a:gd name="T9" fmla="*/ 585 h 585"/>
                <a:gd name="T10" fmla="*/ 292 w 585"/>
                <a:gd name="T11" fmla="*/ 78 h 585"/>
                <a:gd name="T12" fmla="*/ 78 w 585"/>
                <a:gd name="T13" fmla="*/ 292 h 585"/>
                <a:gd name="T14" fmla="*/ 292 w 585"/>
                <a:gd name="T15" fmla="*/ 507 h 585"/>
                <a:gd name="T16" fmla="*/ 506 w 585"/>
                <a:gd name="T17" fmla="*/ 292 h 585"/>
                <a:gd name="T18" fmla="*/ 292 w 585"/>
                <a:gd name="T19" fmla="*/ 78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5" h="585">
                  <a:moveTo>
                    <a:pt x="292" y="585"/>
                  </a:moveTo>
                  <a:cubicBezTo>
                    <a:pt x="131" y="585"/>
                    <a:pt x="0" y="454"/>
                    <a:pt x="0" y="292"/>
                  </a:cubicBezTo>
                  <a:cubicBezTo>
                    <a:pt x="0" y="131"/>
                    <a:pt x="131" y="0"/>
                    <a:pt x="292" y="0"/>
                  </a:cubicBezTo>
                  <a:cubicBezTo>
                    <a:pt x="453" y="0"/>
                    <a:pt x="585" y="131"/>
                    <a:pt x="585" y="292"/>
                  </a:cubicBezTo>
                  <a:cubicBezTo>
                    <a:pt x="585" y="454"/>
                    <a:pt x="453" y="585"/>
                    <a:pt x="292" y="585"/>
                  </a:cubicBezTo>
                  <a:close/>
                  <a:moveTo>
                    <a:pt x="292" y="78"/>
                  </a:moveTo>
                  <a:cubicBezTo>
                    <a:pt x="174" y="78"/>
                    <a:pt x="78" y="174"/>
                    <a:pt x="78" y="292"/>
                  </a:cubicBezTo>
                  <a:cubicBezTo>
                    <a:pt x="78" y="410"/>
                    <a:pt x="174" y="507"/>
                    <a:pt x="292" y="507"/>
                  </a:cubicBezTo>
                  <a:cubicBezTo>
                    <a:pt x="410" y="507"/>
                    <a:pt x="506" y="410"/>
                    <a:pt x="506" y="292"/>
                  </a:cubicBezTo>
                  <a:cubicBezTo>
                    <a:pt x="506" y="174"/>
                    <a:pt x="410" y="78"/>
                    <a:pt x="292" y="7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8"/>
            <p:cNvSpPr>
              <a:spLocks/>
            </p:cNvSpPr>
            <p:nvPr/>
          </p:nvSpPr>
          <p:spPr bwMode="auto">
            <a:xfrm>
              <a:off x="2178" y="697"/>
              <a:ext cx="1447" cy="757"/>
            </a:xfrm>
            <a:custGeom>
              <a:avLst/>
              <a:gdLst>
                <a:gd name="T0" fmla="*/ 17 w 329"/>
                <a:gd name="T1" fmla="*/ 169 h 172"/>
                <a:gd name="T2" fmla="*/ 15 w 329"/>
                <a:gd name="T3" fmla="*/ 93 h 172"/>
                <a:gd name="T4" fmla="*/ 2 w 329"/>
                <a:gd name="T5" fmla="*/ 36 h 172"/>
                <a:gd name="T6" fmla="*/ 21 w 329"/>
                <a:gd name="T7" fmla="*/ 14 h 172"/>
                <a:gd name="T8" fmla="*/ 112 w 329"/>
                <a:gd name="T9" fmla="*/ 0 h 172"/>
                <a:gd name="T10" fmla="*/ 329 w 329"/>
                <a:gd name="T11" fmla="*/ 90 h 172"/>
                <a:gd name="T12" fmla="*/ 268 w 329"/>
                <a:gd name="T13" fmla="*/ 129 h 172"/>
                <a:gd name="T14" fmla="*/ 223 w 329"/>
                <a:gd name="T15" fmla="*/ 171 h 172"/>
                <a:gd name="T16" fmla="*/ 206 w 329"/>
                <a:gd name="T17" fmla="*/ 168 h 172"/>
                <a:gd name="T18" fmla="*/ 112 w 329"/>
                <a:gd name="T19" fmla="*/ 142 h 172"/>
                <a:gd name="T20" fmla="*/ 17 w 329"/>
                <a:gd name="T21" fmla="*/ 16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" h="172">
                  <a:moveTo>
                    <a:pt x="17" y="169"/>
                  </a:moveTo>
                  <a:cubicBezTo>
                    <a:pt x="34" y="159"/>
                    <a:pt x="33" y="125"/>
                    <a:pt x="15" y="93"/>
                  </a:cubicBezTo>
                  <a:cubicBezTo>
                    <a:pt x="4" y="73"/>
                    <a:pt x="0" y="51"/>
                    <a:pt x="2" y="36"/>
                  </a:cubicBezTo>
                  <a:cubicBezTo>
                    <a:pt x="4" y="25"/>
                    <a:pt x="11" y="17"/>
                    <a:pt x="21" y="14"/>
                  </a:cubicBezTo>
                  <a:cubicBezTo>
                    <a:pt x="50" y="5"/>
                    <a:pt x="80" y="0"/>
                    <a:pt x="112" y="0"/>
                  </a:cubicBezTo>
                  <a:cubicBezTo>
                    <a:pt x="198" y="0"/>
                    <a:pt x="271" y="32"/>
                    <a:pt x="329" y="90"/>
                  </a:cubicBezTo>
                  <a:cubicBezTo>
                    <a:pt x="313" y="80"/>
                    <a:pt x="285" y="97"/>
                    <a:pt x="268" y="129"/>
                  </a:cubicBezTo>
                  <a:cubicBezTo>
                    <a:pt x="256" y="152"/>
                    <a:pt x="238" y="168"/>
                    <a:pt x="223" y="171"/>
                  </a:cubicBezTo>
                  <a:cubicBezTo>
                    <a:pt x="217" y="172"/>
                    <a:pt x="211" y="171"/>
                    <a:pt x="206" y="168"/>
                  </a:cubicBezTo>
                  <a:cubicBezTo>
                    <a:pt x="178" y="151"/>
                    <a:pt x="146" y="142"/>
                    <a:pt x="112" y="142"/>
                  </a:cubicBezTo>
                  <a:cubicBezTo>
                    <a:pt x="78" y="142"/>
                    <a:pt x="45" y="152"/>
                    <a:pt x="17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9"/>
            <p:cNvSpPr>
              <a:spLocks/>
            </p:cNvSpPr>
            <p:nvPr/>
          </p:nvSpPr>
          <p:spPr bwMode="auto">
            <a:xfrm>
              <a:off x="1246" y="1172"/>
              <a:ext cx="717" cy="1447"/>
            </a:xfrm>
            <a:custGeom>
              <a:avLst/>
              <a:gdLst>
                <a:gd name="T0" fmla="*/ 159 w 163"/>
                <a:gd name="T1" fmla="*/ 311 h 329"/>
                <a:gd name="T2" fmla="*/ 88 w 163"/>
                <a:gd name="T3" fmla="*/ 314 h 329"/>
                <a:gd name="T4" fmla="*/ 33 w 163"/>
                <a:gd name="T5" fmla="*/ 327 h 329"/>
                <a:gd name="T6" fmla="*/ 13 w 163"/>
                <a:gd name="T7" fmla="*/ 308 h 329"/>
                <a:gd name="T8" fmla="*/ 0 w 163"/>
                <a:gd name="T9" fmla="*/ 216 h 329"/>
                <a:gd name="T10" fmla="*/ 84 w 163"/>
                <a:gd name="T11" fmla="*/ 0 h 329"/>
                <a:gd name="T12" fmla="*/ 122 w 163"/>
                <a:gd name="T13" fmla="*/ 60 h 329"/>
                <a:gd name="T14" fmla="*/ 161 w 163"/>
                <a:gd name="T15" fmla="*/ 106 h 329"/>
                <a:gd name="T16" fmla="*/ 158 w 163"/>
                <a:gd name="T17" fmla="*/ 123 h 329"/>
                <a:gd name="T18" fmla="*/ 134 w 163"/>
                <a:gd name="T19" fmla="*/ 216 h 329"/>
                <a:gd name="T20" fmla="*/ 159 w 163"/>
                <a:gd name="T21" fmla="*/ 31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329">
                  <a:moveTo>
                    <a:pt x="159" y="311"/>
                  </a:moveTo>
                  <a:cubicBezTo>
                    <a:pt x="150" y="295"/>
                    <a:pt x="118" y="296"/>
                    <a:pt x="88" y="314"/>
                  </a:cubicBezTo>
                  <a:cubicBezTo>
                    <a:pt x="69" y="325"/>
                    <a:pt x="48" y="329"/>
                    <a:pt x="33" y="327"/>
                  </a:cubicBezTo>
                  <a:cubicBezTo>
                    <a:pt x="24" y="325"/>
                    <a:pt x="16" y="318"/>
                    <a:pt x="13" y="308"/>
                  </a:cubicBezTo>
                  <a:cubicBezTo>
                    <a:pt x="5" y="279"/>
                    <a:pt x="0" y="248"/>
                    <a:pt x="0" y="216"/>
                  </a:cubicBezTo>
                  <a:cubicBezTo>
                    <a:pt x="0" y="131"/>
                    <a:pt x="30" y="58"/>
                    <a:pt x="84" y="0"/>
                  </a:cubicBezTo>
                  <a:cubicBezTo>
                    <a:pt x="75" y="16"/>
                    <a:pt x="92" y="43"/>
                    <a:pt x="122" y="60"/>
                  </a:cubicBezTo>
                  <a:cubicBezTo>
                    <a:pt x="144" y="73"/>
                    <a:pt x="158" y="91"/>
                    <a:pt x="161" y="106"/>
                  </a:cubicBezTo>
                  <a:cubicBezTo>
                    <a:pt x="163" y="112"/>
                    <a:pt x="161" y="118"/>
                    <a:pt x="158" y="123"/>
                  </a:cubicBezTo>
                  <a:cubicBezTo>
                    <a:pt x="143" y="151"/>
                    <a:pt x="134" y="182"/>
                    <a:pt x="134" y="216"/>
                  </a:cubicBezTo>
                  <a:cubicBezTo>
                    <a:pt x="134" y="251"/>
                    <a:pt x="143" y="283"/>
                    <a:pt x="159" y="3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0"/>
            <p:cNvSpPr>
              <a:spLocks/>
            </p:cNvSpPr>
            <p:nvPr/>
          </p:nvSpPr>
          <p:spPr bwMode="auto">
            <a:xfrm>
              <a:off x="1716" y="2835"/>
              <a:ext cx="1452" cy="712"/>
            </a:xfrm>
            <a:custGeom>
              <a:avLst/>
              <a:gdLst>
                <a:gd name="T0" fmla="*/ 312 w 330"/>
                <a:gd name="T1" fmla="*/ 3 h 162"/>
                <a:gd name="T2" fmla="*/ 314 w 330"/>
                <a:gd name="T3" fmla="*/ 75 h 162"/>
                <a:gd name="T4" fmla="*/ 327 w 330"/>
                <a:gd name="T5" fmla="*/ 129 h 162"/>
                <a:gd name="T6" fmla="*/ 309 w 330"/>
                <a:gd name="T7" fmla="*/ 149 h 162"/>
                <a:gd name="T8" fmla="*/ 217 w 330"/>
                <a:gd name="T9" fmla="*/ 162 h 162"/>
                <a:gd name="T10" fmla="*/ 0 w 330"/>
                <a:gd name="T11" fmla="*/ 78 h 162"/>
                <a:gd name="T12" fmla="*/ 61 w 330"/>
                <a:gd name="T13" fmla="*/ 41 h 162"/>
                <a:gd name="T14" fmla="*/ 106 w 330"/>
                <a:gd name="T15" fmla="*/ 1 h 162"/>
                <a:gd name="T16" fmla="*/ 124 w 330"/>
                <a:gd name="T17" fmla="*/ 4 h 162"/>
                <a:gd name="T18" fmla="*/ 217 w 330"/>
                <a:gd name="T19" fmla="*/ 29 h 162"/>
                <a:gd name="T20" fmla="*/ 312 w 330"/>
                <a:gd name="T21" fmla="*/ 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162">
                  <a:moveTo>
                    <a:pt x="312" y="3"/>
                  </a:moveTo>
                  <a:cubicBezTo>
                    <a:pt x="296" y="12"/>
                    <a:pt x="297" y="44"/>
                    <a:pt x="314" y="75"/>
                  </a:cubicBezTo>
                  <a:cubicBezTo>
                    <a:pt x="325" y="94"/>
                    <a:pt x="330" y="115"/>
                    <a:pt x="327" y="129"/>
                  </a:cubicBezTo>
                  <a:cubicBezTo>
                    <a:pt x="326" y="139"/>
                    <a:pt x="318" y="146"/>
                    <a:pt x="309" y="149"/>
                  </a:cubicBezTo>
                  <a:cubicBezTo>
                    <a:pt x="280" y="158"/>
                    <a:pt x="249" y="162"/>
                    <a:pt x="217" y="162"/>
                  </a:cubicBezTo>
                  <a:cubicBezTo>
                    <a:pt x="132" y="162"/>
                    <a:pt x="58" y="132"/>
                    <a:pt x="0" y="78"/>
                  </a:cubicBezTo>
                  <a:cubicBezTo>
                    <a:pt x="17" y="87"/>
                    <a:pt x="44" y="71"/>
                    <a:pt x="61" y="41"/>
                  </a:cubicBezTo>
                  <a:cubicBezTo>
                    <a:pt x="74" y="19"/>
                    <a:pt x="91" y="4"/>
                    <a:pt x="106" y="1"/>
                  </a:cubicBezTo>
                  <a:cubicBezTo>
                    <a:pt x="112" y="0"/>
                    <a:pt x="118" y="1"/>
                    <a:pt x="124" y="4"/>
                  </a:cubicBezTo>
                  <a:cubicBezTo>
                    <a:pt x="151" y="20"/>
                    <a:pt x="183" y="29"/>
                    <a:pt x="217" y="29"/>
                  </a:cubicBezTo>
                  <a:cubicBezTo>
                    <a:pt x="252" y="29"/>
                    <a:pt x="284" y="19"/>
                    <a:pt x="312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1"/>
            <p:cNvSpPr>
              <a:spLocks/>
            </p:cNvSpPr>
            <p:nvPr/>
          </p:nvSpPr>
          <p:spPr bwMode="auto">
            <a:xfrm>
              <a:off x="3383" y="1630"/>
              <a:ext cx="713" cy="1447"/>
            </a:xfrm>
            <a:custGeom>
              <a:avLst/>
              <a:gdLst>
                <a:gd name="T0" fmla="*/ 3 w 162"/>
                <a:gd name="T1" fmla="*/ 17 h 329"/>
                <a:gd name="T2" fmla="*/ 74 w 162"/>
                <a:gd name="T3" fmla="*/ 15 h 329"/>
                <a:gd name="T4" fmla="*/ 129 w 162"/>
                <a:gd name="T5" fmla="*/ 2 h 329"/>
                <a:gd name="T6" fmla="*/ 149 w 162"/>
                <a:gd name="T7" fmla="*/ 20 h 329"/>
                <a:gd name="T8" fmla="*/ 162 w 162"/>
                <a:gd name="T9" fmla="*/ 112 h 329"/>
                <a:gd name="T10" fmla="*/ 78 w 162"/>
                <a:gd name="T11" fmla="*/ 329 h 329"/>
                <a:gd name="T12" fmla="*/ 40 w 162"/>
                <a:gd name="T13" fmla="*/ 268 h 329"/>
                <a:gd name="T14" fmla="*/ 1 w 162"/>
                <a:gd name="T15" fmla="*/ 223 h 329"/>
                <a:gd name="T16" fmla="*/ 4 w 162"/>
                <a:gd name="T17" fmla="*/ 206 h 329"/>
                <a:gd name="T18" fmla="*/ 28 w 162"/>
                <a:gd name="T19" fmla="*/ 112 h 329"/>
                <a:gd name="T20" fmla="*/ 3 w 162"/>
                <a:gd name="T21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329">
                  <a:moveTo>
                    <a:pt x="3" y="17"/>
                  </a:moveTo>
                  <a:cubicBezTo>
                    <a:pt x="12" y="34"/>
                    <a:pt x="44" y="33"/>
                    <a:pt x="74" y="15"/>
                  </a:cubicBezTo>
                  <a:cubicBezTo>
                    <a:pt x="94" y="4"/>
                    <a:pt x="114" y="0"/>
                    <a:pt x="129" y="2"/>
                  </a:cubicBezTo>
                  <a:cubicBezTo>
                    <a:pt x="138" y="4"/>
                    <a:pt x="146" y="11"/>
                    <a:pt x="149" y="20"/>
                  </a:cubicBezTo>
                  <a:cubicBezTo>
                    <a:pt x="157" y="50"/>
                    <a:pt x="162" y="80"/>
                    <a:pt x="162" y="112"/>
                  </a:cubicBezTo>
                  <a:cubicBezTo>
                    <a:pt x="162" y="198"/>
                    <a:pt x="132" y="271"/>
                    <a:pt x="78" y="329"/>
                  </a:cubicBezTo>
                  <a:cubicBezTo>
                    <a:pt x="87" y="313"/>
                    <a:pt x="70" y="286"/>
                    <a:pt x="40" y="268"/>
                  </a:cubicBezTo>
                  <a:cubicBezTo>
                    <a:pt x="19" y="256"/>
                    <a:pt x="4" y="238"/>
                    <a:pt x="1" y="223"/>
                  </a:cubicBezTo>
                  <a:cubicBezTo>
                    <a:pt x="0" y="217"/>
                    <a:pt x="1" y="211"/>
                    <a:pt x="4" y="206"/>
                  </a:cubicBezTo>
                  <a:cubicBezTo>
                    <a:pt x="19" y="178"/>
                    <a:pt x="28" y="146"/>
                    <a:pt x="28" y="112"/>
                  </a:cubicBezTo>
                  <a:cubicBezTo>
                    <a:pt x="28" y="78"/>
                    <a:pt x="19" y="45"/>
                    <a:pt x="3" y="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167052" y="17328"/>
            <a:ext cx="2146382" cy="1126507"/>
            <a:chOff x="1477805" y="2206494"/>
            <a:chExt cx="1847278" cy="1291990"/>
          </a:xfrm>
        </p:grpSpPr>
        <p:sp>
          <p:nvSpPr>
            <p:cNvPr id="83" name="Rectangle 82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282954" y="17331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89" name="Rectangle 88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1230088" y="17330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96" name="Rectangle 95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3177221" y="17329"/>
            <a:ext cx="1947135" cy="1126507"/>
            <a:chOff x="5172361" y="2206494"/>
            <a:chExt cx="1847278" cy="1291990"/>
          </a:xfrm>
          <a:solidFill>
            <a:schemeClr val="accent1"/>
          </a:solidFill>
        </p:grpSpPr>
        <p:sp>
          <p:nvSpPr>
            <p:cNvPr id="99" name="Rectangle 98"/>
            <p:cNvSpPr/>
            <p:nvPr/>
          </p:nvSpPr>
          <p:spPr>
            <a:xfrm>
              <a:off x="5172361" y="2206494"/>
              <a:ext cx="1847278" cy="12919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72361" y="3390512"/>
              <a:ext cx="1847278" cy="107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419165" y="17327"/>
            <a:ext cx="1947134" cy="1126507"/>
            <a:chOff x="1477805" y="2206494"/>
            <a:chExt cx="1847278" cy="1291990"/>
          </a:xfrm>
        </p:grpSpPr>
        <p:sp>
          <p:nvSpPr>
            <p:cNvPr id="103" name="Rectangle 102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548230" y="17326"/>
            <a:ext cx="1947134" cy="1126507"/>
            <a:chOff x="1477805" y="2206494"/>
            <a:chExt cx="1847278" cy="1291990"/>
          </a:xfrm>
        </p:grpSpPr>
        <p:sp>
          <p:nvSpPr>
            <p:cNvPr id="106" name="Rectangle 105"/>
            <p:cNvSpPr/>
            <p:nvPr/>
          </p:nvSpPr>
          <p:spPr>
            <a:xfrm>
              <a:off x="1477805" y="2206494"/>
              <a:ext cx="1847278" cy="129199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477805" y="3390512"/>
              <a:ext cx="1847278" cy="10797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44611" y="901531"/>
            <a:ext cx="1299255" cy="837595"/>
            <a:chOff x="2144713" y="2039938"/>
            <a:chExt cx="1511300" cy="1055688"/>
          </a:xfrm>
          <a:solidFill>
            <a:schemeClr val="accent1"/>
          </a:solidFill>
        </p:grpSpPr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603500" y="2039938"/>
              <a:ext cx="274638" cy="166688"/>
            </a:xfrm>
            <a:custGeom>
              <a:avLst/>
              <a:gdLst>
                <a:gd name="T0" fmla="*/ 27 w 155"/>
                <a:gd name="T1" fmla="*/ 94 h 94"/>
                <a:gd name="T2" fmla="*/ 155 w 155"/>
                <a:gd name="T3" fmla="*/ 66 h 94"/>
                <a:gd name="T4" fmla="*/ 155 w 155"/>
                <a:gd name="T5" fmla="*/ 0 h 94"/>
                <a:gd name="T6" fmla="*/ 0 w 155"/>
                <a:gd name="T7" fmla="*/ 35 h 94"/>
                <a:gd name="T8" fmla="*/ 27 w 155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94">
                  <a:moveTo>
                    <a:pt x="27" y="94"/>
                  </a:moveTo>
                  <a:cubicBezTo>
                    <a:pt x="67" y="77"/>
                    <a:pt x="110" y="68"/>
                    <a:pt x="155" y="6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00" y="2"/>
                    <a:pt x="48" y="14"/>
                    <a:pt x="0" y="35"/>
                  </a:cubicBezTo>
                  <a:lnTo>
                    <a:pt x="27" y="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3141663" y="2095501"/>
              <a:ext cx="279400" cy="233363"/>
            </a:xfrm>
            <a:custGeom>
              <a:avLst/>
              <a:gdLst>
                <a:gd name="T0" fmla="*/ 0 w 157"/>
                <a:gd name="T1" fmla="*/ 61 h 132"/>
                <a:gd name="T2" fmla="*/ 111 w 157"/>
                <a:gd name="T3" fmla="*/ 132 h 132"/>
                <a:gd name="T4" fmla="*/ 157 w 157"/>
                <a:gd name="T5" fmla="*/ 85 h 132"/>
                <a:gd name="T6" fmla="*/ 23 w 157"/>
                <a:gd name="T7" fmla="*/ 0 h 132"/>
                <a:gd name="T8" fmla="*/ 0 w 157"/>
                <a:gd name="T9" fmla="*/ 6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32">
                  <a:moveTo>
                    <a:pt x="0" y="61"/>
                  </a:moveTo>
                  <a:cubicBezTo>
                    <a:pt x="41" y="78"/>
                    <a:pt x="79" y="102"/>
                    <a:pt x="111" y="132"/>
                  </a:cubicBezTo>
                  <a:cubicBezTo>
                    <a:pt x="157" y="85"/>
                    <a:pt x="157" y="85"/>
                    <a:pt x="157" y="85"/>
                  </a:cubicBezTo>
                  <a:cubicBezTo>
                    <a:pt x="118" y="49"/>
                    <a:pt x="73" y="20"/>
                    <a:pt x="23" y="0"/>
                  </a:cubicBez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922588" y="2039938"/>
              <a:ext cx="219075" cy="149225"/>
            </a:xfrm>
            <a:custGeom>
              <a:avLst/>
              <a:gdLst>
                <a:gd name="T0" fmla="*/ 0 w 123"/>
                <a:gd name="T1" fmla="*/ 66 h 84"/>
                <a:gd name="T2" fmla="*/ 100 w 123"/>
                <a:gd name="T3" fmla="*/ 84 h 84"/>
                <a:gd name="T4" fmla="*/ 123 w 123"/>
                <a:gd name="T5" fmla="*/ 22 h 84"/>
                <a:gd name="T6" fmla="*/ 0 w 123"/>
                <a:gd name="T7" fmla="*/ 0 h 84"/>
                <a:gd name="T8" fmla="*/ 0 w 123"/>
                <a:gd name="T9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84">
                  <a:moveTo>
                    <a:pt x="0" y="66"/>
                  </a:moveTo>
                  <a:cubicBezTo>
                    <a:pt x="35" y="67"/>
                    <a:pt x="69" y="73"/>
                    <a:pt x="100" y="84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84" y="9"/>
                    <a:pt x="43" y="2"/>
                    <a:pt x="0" y="0"/>
                  </a:cubicBez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3368675" y="2278063"/>
              <a:ext cx="209550" cy="230188"/>
            </a:xfrm>
            <a:custGeom>
              <a:avLst/>
              <a:gdLst>
                <a:gd name="T0" fmla="*/ 46 w 118"/>
                <a:gd name="T1" fmla="*/ 0 h 130"/>
                <a:gd name="T2" fmla="*/ 0 w 118"/>
                <a:gd name="T3" fmla="*/ 46 h 130"/>
                <a:gd name="T4" fmla="*/ 58 w 118"/>
                <a:gd name="T5" fmla="*/ 130 h 130"/>
                <a:gd name="T6" fmla="*/ 118 w 118"/>
                <a:gd name="T7" fmla="*/ 102 h 130"/>
                <a:gd name="T8" fmla="*/ 46 w 118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0">
                  <a:moveTo>
                    <a:pt x="4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3" y="71"/>
                    <a:pt x="43" y="99"/>
                    <a:pt x="58" y="130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99" y="65"/>
                    <a:pt x="75" y="3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198688" y="2278063"/>
              <a:ext cx="233363" cy="279400"/>
            </a:xfrm>
            <a:custGeom>
              <a:avLst/>
              <a:gdLst>
                <a:gd name="T0" fmla="*/ 62 w 132"/>
                <a:gd name="T1" fmla="*/ 157 h 157"/>
                <a:gd name="T2" fmla="*/ 132 w 132"/>
                <a:gd name="T3" fmla="*/ 46 h 157"/>
                <a:gd name="T4" fmla="*/ 86 w 132"/>
                <a:gd name="T5" fmla="*/ 0 h 157"/>
                <a:gd name="T6" fmla="*/ 0 w 132"/>
                <a:gd name="T7" fmla="*/ 134 h 157"/>
                <a:gd name="T8" fmla="*/ 62 w 132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7">
                  <a:moveTo>
                    <a:pt x="62" y="157"/>
                  </a:moveTo>
                  <a:cubicBezTo>
                    <a:pt x="78" y="115"/>
                    <a:pt x="103" y="78"/>
                    <a:pt x="132" y="46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9" y="38"/>
                    <a:pt x="20" y="84"/>
                    <a:pt x="0" y="134"/>
                  </a:cubicBezTo>
                  <a:lnTo>
                    <a:pt x="62" y="1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2381250" y="2119313"/>
              <a:ext cx="230188" cy="209550"/>
            </a:xfrm>
            <a:custGeom>
              <a:avLst/>
              <a:gdLst>
                <a:gd name="T0" fmla="*/ 47 w 130"/>
                <a:gd name="T1" fmla="*/ 118 h 118"/>
                <a:gd name="T2" fmla="*/ 130 w 130"/>
                <a:gd name="T3" fmla="*/ 60 h 118"/>
                <a:gd name="T4" fmla="*/ 103 w 130"/>
                <a:gd name="T5" fmla="*/ 0 h 118"/>
                <a:gd name="T6" fmla="*/ 0 w 130"/>
                <a:gd name="T7" fmla="*/ 71 h 118"/>
                <a:gd name="T8" fmla="*/ 47 w 130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8">
                  <a:moveTo>
                    <a:pt x="47" y="118"/>
                  </a:moveTo>
                  <a:cubicBezTo>
                    <a:pt x="72" y="95"/>
                    <a:pt x="100" y="75"/>
                    <a:pt x="130" y="6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65" y="19"/>
                    <a:pt x="31" y="43"/>
                    <a:pt x="0" y="71"/>
                  </a:cubicBezTo>
                  <a:lnTo>
                    <a:pt x="47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2144713" y="2557463"/>
              <a:ext cx="147638" cy="217488"/>
            </a:xfrm>
            <a:custGeom>
              <a:avLst/>
              <a:gdLst>
                <a:gd name="T0" fmla="*/ 66 w 83"/>
                <a:gd name="T1" fmla="*/ 123 h 123"/>
                <a:gd name="T2" fmla="*/ 83 w 83"/>
                <a:gd name="T3" fmla="*/ 23 h 123"/>
                <a:gd name="T4" fmla="*/ 22 w 83"/>
                <a:gd name="T5" fmla="*/ 0 h 123"/>
                <a:gd name="T6" fmla="*/ 0 w 83"/>
                <a:gd name="T7" fmla="*/ 123 h 123"/>
                <a:gd name="T8" fmla="*/ 66 w 83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3">
                  <a:moveTo>
                    <a:pt x="66" y="123"/>
                  </a:moveTo>
                  <a:cubicBezTo>
                    <a:pt x="67" y="88"/>
                    <a:pt x="73" y="54"/>
                    <a:pt x="83" y="2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" y="39"/>
                    <a:pt x="1" y="80"/>
                    <a:pt x="0" y="123"/>
                  </a:cubicBezTo>
                  <a:lnTo>
                    <a:pt x="66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2144713" y="2819401"/>
              <a:ext cx="166688" cy="276225"/>
            </a:xfrm>
            <a:custGeom>
              <a:avLst/>
              <a:gdLst>
                <a:gd name="T0" fmla="*/ 0 w 94"/>
                <a:gd name="T1" fmla="*/ 0 h 155"/>
                <a:gd name="T2" fmla="*/ 34 w 94"/>
                <a:gd name="T3" fmla="*/ 155 h 155"/>
                <a:gd name="T4" fmla="*/ 94 w 94"/>
                <a:gd name="T5" fmla="*/ 127 h 155"/>
                <a:gd name="T6" fmla="*/ 66 w 94"/>
                <a:gd name="T7" fmla="*/ 0 h 155"/>
                <a:gd name="T8" fmla="*/ 0 w 94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55">
                  <a:moveTo>
                    <a:pt x="0" y="0"/>
                  </a:moveTo>
                  <a:cubicBezTo>
                    <a:pt x="1" y="55"/>
                    <a:pt x="13" y="107"/>
                    <a:pt x="34" y="155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77" y="88"/>
                    <a:pt x="67" y="45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3490913" y="2498726"/>
              <a:ext cx="165100" cy="276225"/>
            </a:xfrm>
            <a:custGeom>
              <a:avLst/>
              <a:gdLst>
                <a:gd name="T0" fmla="*/ 93 w 93"/>
                <a:gd name="T1" fmla="*/ 156 h 156"/>
                <a:gd name="T2" fmla="*/ 59 w 93"/>
                <a:gd name="T3" fmla="*/ 0 h 156"/>
                <a:gd name="T4" fmla="*/ 0 w 93"/>
                <a:gd name="T5" fmla="*/ 28 h 156"/>
                <a:gd name="T6" fmla="*/ 28 w 93"/>
                <a:gd name="T7" fmla="*/ 156 h 156"/>
                <a:gd name="T8" fmla="*/ 93 w 9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56">
                  <a:moveTo>
                    <a:pt x="93" y="156"/>
                  </a:moveTo>
                  <a:cubicBezTo>
                    <a:pt x="92" y="101"/>
                    <a:pt x="80" y="48"/>
                    <a:pt x="59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68"/>
                    <a:pt x="26" y="111"/>
                    <a:pt x="28" y="156"/>
                  </a:cubicBezTo>
                  <a:lnTo>
                    <a:pt x="9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3508375" y="2819401"/>
              <a:ext cx="147638" cy="217488"/>
            </a:xfrm>
            <a:custGeom>
              <a:avLst/>
              <a:gdLst>
                <a:gd name="T0" fmla="*/ 18 w 83"/>
                <a:gd name="T1" fmla="*/ 0 h 122"/>
                <a:gd name="T2" fmla="*/ 0 w 83"/>
                <a:gd name="T3" fmla="*/ 100 h 122"/>
                <a:gd name="T4" fmla="*/ 62 w 83"/>
                <a:gd name="T5" fmla="*/ 122 h 122"/>
                <a:gd name="T6" fmla="*/ 83 w 83"/>
                <a:gd name="T7" fmla="*/ 0 h 122"/>
                <a:gd name="T8" fmla="*/ 18 w 8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2">
                  <a:moveTo>
                    <a:pt x="18" y="0"/>
                  </a:moveTo>
                  <a:cubicBezTo>
                    <a:pt x="17" y="34"/>
                    <a:pt x="10" y="68"/>
                    <a:pt x="0" y="100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75" y="84"/>
                    <a:pt x="82" y="42"/>
                    <a:pt x="83" y="0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</p:grpSp>
      <p:grpSp>
        <p:nvGrpSpPr>
          <p:cNvPr id="122" name="Group 121"/>
          <p:cNvGrpSpPr/>
          <p:nvPr/>
        </p:nvGrpSpPr>
        <p:grpSpPr>
          <a:xfrm rot="20110684">
            <a:off x="1351731" y="1151465"/>
            <a:ext cx="585198" cy="606013"/>
            <a:chOff x="2724150" y="2305051"/>
            <a:chExt cx="646113" cy="661988"/>
          </a:xfrm>
          <a:solidFill>
            <a:schemeClr val="tx2"/>
          </a:solidFill>
        </p:grpSpPr>
        <p:sp>
          <p:nvSpPr>
            <p:cNvPr id="123" name="Freeform 15"/>
            <p:cNvSpPr>
              <a:spLocks/>
            </p:cNvSpPr>
            <p:nvPr/>
          </p:nvSpPr>
          <p:spPr bwMode="auto">
            <a:xfrm>
              <a:off x="2724150" y="2644776"/>
              <a:ext cx="325438" cy="322263"/>
            </a:xfrm>
            <a:custGeom>
              <a:avLst/>
              <a:gdLst>
                <a:gd name="T0" fmla="*/ 180 w 183"/>
                <a:gd name="T1" fmla="*/ 76 h 182"/>
                <a:gd name="T2" fmla="*/ 157 w 183"/>
                <a:gd name="T3" fmla="*/ 147 h 182"/>
                <a:gd name="T4" fmla="*/ 35 w 183"/>
                <a:gd name="T5" fmla="*/ 150 h 182"/>
                <a:gd name="T6" fmla="*/ 33 w 183"/>
                <a:gd name="T7" fmla="*/ 28 h 182"/>
                <a:gd name="T8" fmla="*/ 103 w 183"/>
                <a:gd name="T9" fmla="*/ 3 h 182"/>
                <a:gd name="T10" fmla="*/ 61 w 183"/>
                <a:gd name="T11" fmla="*/ 39 h 182"/>
                <a:gd name="T12" fmla="*/ 39 w 183"/>
                <a:gd name="T13" fmla="*/ 92 h 182"/>
                <a:gd name="T14" fmla="*/ 56 w 183"/>
                <a:gd name="T15" fmla="*/ 128 h 182"/>
                <a:gd name="T16" fmla="*/ 94 w 183"/>
                <a:gd name="T17" fmla="*/ 143 h 182"/>
                <a:gd name="T18" fmla="*/ 145 w 183"/>
                <a:gd name="T19" fmla="*/ 120 h 182"/>
                <a:gd name="T20" fmla="*/ 180 w 183"/>
                <a:gd name="T21" fmla="*/ 7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82">
                  <a:moveTo>
                    <a:pt x="180" y="76"/>
                  </a:moveTo>
                  <a:cubicBezTo>
                    <a:pt x="183" y="101"/>
                    <a:pt x="175" y="128"/>
                    <a:pt x="157" y="147"/>
                  </a:cubicBezTo>
                  <a:cubicBezTo>
                    <a:pt x="124" y="181"/>
                    <a:pt x="69" y="182"/>
                    <a:pt x="35" y="150"/>
                  </a:cubicBezTo>
                  <a:cubicBezTo>
                    <a:pt x="1" y="117"/>
                    <a:pt x="0" y="62"/>
                    <a:pt x="33" y="28"/>
                  </a:cubicBezTo>
                  <a:cubicBezTo>
                    <a:pt x="52" y="9"/>
                    <a:pt x="78" y="0"/>
                    <a:pt x="103" y="3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42" y="55"/>
                    <a:pt x="37" y="74"/>
                    <a:pt x="39" y="92"/>
                  </a:cubicBezTo>
                  <a:cubicBezTo>
                    <a:pt x="40" y="105"/>
                    <a:pt x="46" y="118"/>
                    <a:pt x="56" y="128"/>
                  </a:cubicBezTo>
                  <a:cubicBezTo>
                    <a:pt x="67" y="138"/>
                    <a:pt x="80" y="143"/>
                    <a:pt x="94" y="143"/>
                  </a:cubicBezTo>
                  <a:cubicBezTo>
                    <a:pt x="111" y="145"/>
                    <a:pt x="130" y="139"/>
                    <a:pt x="145" y="120"/>
                  </a:cubicBezTo>
                  <a:cubicBezTo>
                    <a:pt x="180" y="76"/>
                    <a:pt x="180" y="76"/>
                    <a:pt x="180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  <p:sp>
          <p:nvSpPr>
            <p:cNvPr id="124" name="Freeform 16"/>
            <p:cNvSpPr>
              <a:spLocks/>
            </p:cNvSpPr>
            <p:nvPr/>
          </p:nvSpPr>
          <p:spPr bwMode="auto">
            <a:xfrm>
              <a:off x="2765425" y="2305051"/>
              <a:ext cx="604838" cy="620713"/>
            </a:xfrm>
            <a:custGeom>
              <a:avLst/>
              <a:gdLst>
                <a:gd name="T0" fmla="*/ 341 w 341"/>
                <a:gd name="T1" fmla="*/ 11 h 350"/>
                <a:gd name="T2" fmla="*/ 247 w 341"/>
                <a:gd name="T3" fmla="*/ 128 h 350"/>
                <a:gd name="T4" fmla="*/ 109 w 341"/>
                <a:gd name="T5" fmla="*/ 300 h 350"/>
                <a:gd name="T6" fmla="*/ 49 w 341"/>
                <a:gd name="T7" fmla="*/ 242 h 350"/>
                <a:gd name="T8" fmla="*/ 216 w 341"/>
                <a:gd name="T9" fmla="*/ 99 h 350"/>
                <a:gd name="T10" fmla="*/ 330 w 341"/>
                <a:gd name="T11" fmla="*/ 0 h 350"/>
                <a:gd name="T12" fmla="*/ 341 w 341"/>
                <a:gd name="T13" fmla="*/ 1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350">
                  <a:moveTo>
                    <a:pt x="341" y="11"/>
                  </a:moveTo>
                  <a:cubicBezTo>
                    <a:pt x="247" y="128"/>
                    <a:pt x="247" y="128"/>
                    <a:pt x="247" y="128"/>
                  </a:cubicBezTo>
                  <a:cubicBezTo>
                    <a:pt x="109" y="300"/>
                    <a:pt x="109" y="300"/>
                    <a:pt x="109" y="300"/>
                  </a:cubicBezTo>
                  <a:cubicBezTo>
                    <a:pt x="70" y="350"/>
                    <a:pt x="0" y="284"/>
                    <a:pt x="49" y="242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41" y="11"/>
                    <a:pt x="341" y="11"/>
                    <a:pt x="34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/>
            </a:p>
          </p:txBody>
        </p: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>
            <a:off x="15568569" y="345564"/>
            <a:ext cx="2227704" cy="2634464"/>
            <a:chOff x="4221356" y="1626130"/>
            <a:chExt cx="3815479" cy="4512156"/>
          </a:xfrm>
        </p:grpSpPr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6605324" y="2793384"/>
              <a:ext cx="1431511" cy="374482"/>
            </a:xfrm>
            <a:custGeom>
              <a:avLst/>
              <a:gdLst>
                <a:gd name="T0" fmla="*/ 1013 w 1013"/>
                <a:gd name="T1" fmla="*/ 265 h 265"/>
                <a:gd name="T2" fmla="*/ 0 w 1013"/>
                <a:gd name="T3" fmla="*/ 0 h 265"/>
                <a:gd name="T4" fmla="*/ 675 w 1013"/>
                <a:gd name="T5" fmla="*/ 241 h 265"/>
                <a:gd name="T6" fmla="*/ 1013 w 1013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3" h="265">
                  <a:moveTo>
                    <a:pt x="1013" y="265"/>
                  </a:moveTo>
                  <a:lnTo>
                    <a:pt x="0" y="0"/>
                  </a:lnTo>
                  <a:lnTo>
                    <a:pt x="675" y="241"/>
                  </a:lnTo>
                  <a:lnTo>
                    <a:pt x="1013" y="26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7559193" y="3133950"/>
              <a:ext cx="477641" cy="1131925"/>
            </a:xfrm>
            <a:custGeom>
              <a:avLst/>
              <a:gdLst>
                <a:gd name="T0" fmla="*/ 0 w 338"/>
                <a:gd name="T1" fmla="*/ 801 h 801"/>
                <a:gd name="T2" fmla="*/ 338 w 338"/>
                <a:gd name="T3" fmla="*/ 24 h 801"/>
                <a:gd name="T4" fmla="*/ 0 w 338"/>
                <a:gd name="T5" fmla="*/ 0 h 801"/>
                <a:gd name="T6" fmla="*/ 0 w 338"/>
                <a:gd name="T7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801">
                  <a:moveTo>
                    <a:pt x="0" y="801"/>
                  </a:moveTo>
                  <a:lnTo>
                    <a:pt x="338" y="24"/>
                  </a:lnTo>
                  <a:lnTo>
                    <a:pt x="0" y="0"/>
                  </a:lnTo>
                  <a:lnTo>
                    <a:pt x="0" y="8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6605324" y="2793384"/>
              <a:ext cx="953870" cy="1472492"/>
            </a:xfrm>
            <a:custGeom>
              <a:avLst/>
              <a:gdLst>
                <a:gd name="T0" fmla="*/ 675 w 675"/>
                <a:gd name="T1" fmla="*/ 1042 h 1042"/>
                <a:gd name="T2" fmla="*/ 675 w 675"/>
                <a:gd name="T3" fmla="*/ 241 h 1042"/>
                <a:gd name="T4" fmla="*/ 0 w 675"/>
                <a:gd name="T5" fmla="*/ 0 h 1042"/>
                <a:gd name="T6" fmla="*/ 0 w 675"/>
                <a:gd name="T7" fmla="*/ 800 h 1042"/>
                <a:gd name="T8" fmla="*/ 675 w 675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675" y="1042"/>
                  </a:moveTo>
                  <a:lnTo>
                    <a:pt x="675" y="241"/>
                  </a:lnTo>
                  <a:lnTo>
                    <a:pt x="0" y="0"/>
                  </a:lnTo>
                  <a:lnTo>
                    <a:pt x="0" y="800"/>
                  </a:lnTo>
                  <a:lnTo>
                    <a:pt x="675" y="104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221356" y="2793384"/>
              <a:ext cx="1430098" cy="374482"/>
            </a:xfrm>
            <a:custGeom>
              <a:avLst/>
              <a:gdLst>
                <a:gd name="T0" fmla="*/ 0 w 1012"/>
                <a:gd name="T1" fmla="*/ 265 h 265"/>
                <a:gd name="T2" fmla="*/ 1012 w 1012"/>
                <a:gd name="T3" fmla="*/ 0 h 265"/>
                <a:gd name="T4" fmla="*/ 337 w 1012"/>
                <a:gd name="T5" fmla="*/ 241 h 265"/>
                <a:gd name="T6" fmla="*/ 0 w 1012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265">
                  <a:moveTo>
                    <a:pt x="0" y="265"/>
                  </a:moveTo>
                  <a:lnTo>
                    <a:pt x="1012" y="0"/>
                  </a:lnTo>
                  <a:lnTo>
                    <a:pt x="337" y="241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4221356" y="3133950"/>
              <a:ext cx="476229" cy="1131925"/>
            </a:xfrm>
            <a:custGeom>
              <a:avLst/>
              <a:gdLst>
                <a:gd name="T0" fmla="*/ 337 w 337"/>
                <a:gd name="T1" fmla="*/ 801 h 801"/>
                <a:gd name="T2" fmla="*/ 0 w 337"/>
                <a:gd name="T3" fmla="*/ 24 h 801"/>
                <a:gd name="T4" fmla="*/ 337 w 337"/>
                <a:gd name="T5" fmla="*/ 0 h 801"/>
                <a:gd name="T6" fmla="*/ 337 w 337"/>
                <a:gd name="T7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801">
                  <a:moveTo>
                    <a:pt x="337" y="801"/>
                  </a:moveTo>
                  <a:lnTo>
                    <a:pt x="0" y="24"/>
                  </a:lnTo>
                  <a:lnTo>
                    <a:pt x="337" y="0"/>
                  </a:lnTo>
                  <a:lnTo>
                    <a:pt x="337" y="8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4697585" y="2793384"/>
              <a:ext cx="953870" cy="1472492"/>
            </a:xfrm>
            <a:custGeom>
              <a:avLst/>
              <a:gdLst>
                <a:gd name="T0" fmla="*/ 0 w 675"/>
                <a:gd name="T1" fmla="*/ 1042 h 1042"/>
                <a:gd name="T2" fmla="*/ 0 w 675"/>
                <a:gd name="T3" fmla="*/ 241 h 1042"/>
                <a:gd name="T4" fmla="*/ 675 w 675"/>
                <a:gd name="T5" fmla="*/ 0 h 1042"/>
                <a:gd name="T6" fmla="*/ 675 w 675"/>
                <a:gd name="T7" fmla="*/ 800 h 1042"/>
                <a:gd name="T8" fmla="*/ 0 w 675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0" y="1042"/>
                  </a:moveTo>
                  <a:lnTo>
                    <a:pt x="0" y="241"/>
                  </a:lnTo>
                  <a:lnTo>
                    <a:pt x="675" y="0"/>
                  </a:lnTo>
                  <a:lnTo>
                    <a:pt x="675" y="800"/>
                  </a:lnTo>
                  <a:lnTo>
                    <a:pt x="0" y="1042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2" name="Freeform 13"/>
            <p:cNvSpPr>
              <a:spLocks/>
            </p:cNvSpPr>
            <p:nvPr/>
          </p:nvSpPr>
          <p:spPr bwMode="auto">
            <a:xfrm>
              <a:off x="5175226" y="4626226"/>
              <a:ext cx="1907739" cy="686786"/>
            </a:xfrm>
            <a:custGeom>
              <a:avLst/>
              <a:gdLst>
                <a:gd name="T0" fmla="*/ 675 w 1350"/>
                <a:gd name="T1" fmla="*/ 486 h 486"/>
                <a:gd name="T2" fmla="*/ 0 w 1350"/>
                <a:gd name="T3" fmla="*/ 242 h 486"/>
                <a:gd name="T4" fmla="*/ 675 w 1350"/>
                <a:gd name="T5" fmla="*/ 0 h 486"/>
                <a:gd name="T6" fmla="*/ 1350 w 1350"/>
                <a:gd name="T7" fmla="*/ 242 h 486"/>
                <a:gd name="T8" fmla="*/ 675 w 1350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0" h="486">
                  <a:moveTo>
                    <a:pt x="675" y="486"/>
                  </a:moveTo>
                  <a:lnTo>
                    <a:pt x="0" y="242"/>
                  </a:lnTo>
                  <a:lnTo>
                    <a:pt x="675" y="0"/>
                  </a:lnTo>
                  <a:lnTo>
                    <a:pt x="1350" y="242"/>
                  </a:lnTo>
                  <a:lnTo>
                    <a:pt x="675" y="48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3" name="Freeform 15"/>
            <p:cNvSpPr>
              <a:spLocks/>
            </p:cNvSpPr>
            <p:nvPr/>
          </p:nvSpPr>
          <p:spPr bwMode="auto">
            <a:xfrm>
              <a:off x="6129095" y="4968206"/>
              <a:ext cx="953870" cy="1170080"/>
            </a:xfrm>
            <a:custGeom>
              <a:avLst/>
              <a:gdLst>
                <a:gd name="T0" fmla="*/ 0 w 675"/>
                <a:gd name="T1" fmla="*/ 828 h 828"/>
                <a:gd name="T2" fmla="*/ 0 w 675"/>
                <a:gd name="T3" fmla="*/ 244 h 828"/>
                <a:gd name="T4" fmla="*/ 675 w 675"/>
                <a:gd name="T5" fmla="*/ 0 h 828"/>
                <a:gd name="T6" fmla="*/ 0 w 675"/>
                <a:gd name="T7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28">
                  <a:moveTo>
                    <a:pt x="0" y="828"/>
                  </a:moveTo>
                  <a:lnTo>
                    <a:pt x="0" y="244"/>
                  </a:lnTo>
                  <a:lnTo>
                    <a:pt x="675" y="0"/>
                  </a:lnTo>
                  <a:lnTo>
                    <a:pt x="0" y="82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4" name="Freeform 16"/>
            <p:cNvSpPr>
              <a:spLocks/>
            </p:cNvSpPr>
            <p:nvPr/>
          </p:nvSpPr>
          <p:spPr bwMode="auto">
            <a:xfrm>
              <a:off x="5175226" y="4968206"/>
              <a:ext cx="953870" cy="1170080"/>
            </a:xfrm>
            <a:custGeom>
              <a:avLst/>
              <a:gdLst>
                <a:gd name="T0" fmla="*/ 675 w 675"/>
                <a:gd name="T1" fmla="*/ 828 h 828"/>
                <a:gd name="T2" fmla="*/ 675 w 675"/>
                <a:gd name="T3" fmla="*/ 244 h 828"/>
                <a:gd name="T4" fmla="*/ 0 w 675"/>
                <a:gd name="T5" fmla="*/ 0 h 828"/>
                <a:gd name="T6" fmla="*/ 675 w 675"/>
                <a:gd name="T7" fmla="*/ 828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828">
                  <a:moveTo>
                    <a:pt x="675" y="828"/>
                  </a:moveTo>
                  <a:lnTo>
                    <a:pt x="675" y="244"/>
                  </a:lnTo>
                  <a:lnTo>
                    <a:pt x="0" y="0"/>
                  </a:lnTo>
                  <a:lnTo>
                    <a:pt x="675" y="8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5" name="Freeform 17"/>
            <p:cNvSpPr>
              <a:spLocks/>
            </p:cNvSpPr>
            <p:nvPr/>
          </p:nvSpPr>
          <p:spPr bwMode="auto">
            <a:xfrm>
              <a:off x="6129095" y="3307767"/>
              <a:ext cx="953870" cy="1472492"/>
            </a:xfrm>
            <a:custGeom>
              <a:avLst/>
              <a:gdLst>
                <a:gd name="T0" fmla="*/ 0 w 675"/>
                <a:gd name="T1" fmla="*/ 242 h 1042"/>
                <a:gd name="T2" fmla="*/ 0 w 675"/>
                <a:gd name="T3" fmla="*/ 1042 h 1042"/>
                <a:gd name="T4" fmla="*/ 675 w 675"/>
                <a:gd name="T5" fmla="*/ 801 h 1042"/>
                <a:gd name="T6" fmla="*/ 675 w 675"/>
                <a:gd name="T7" fmla="*/ 0 h 1042"/>
                <a:gd name="T8" fmla="*/ 0 w 675"/>
                <a:gd name="T9" fmla="*/ 2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0" y="242"/>
                  </a:moveTo>
                  <a:lnTo>
                    <a:pt x="0" y="1042"/>
                  </a:lnTo>
                  <a:lnTo>
                    <a:pt x="675" y="801"/>
                  </a:lnTo>
                  <a:lnTo>
                    <a:pt x="675" y="0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6" name="Freeform 19"/>
            <p:cNvSpPr>
              <a:spLocks/>
            </p:cNvSpPr>
            <p:nvPr/>
          </p:nvSpPr>
          <p:spPr bwMode="auto">
            <a:xfrm>
              <a:off x="5175226" y="2967200"/>
              <a:ext cx="1907739" cy="682546"/>
            </a:xfrm>
            <a:custGeom>
              <a:avLst/>
              <a:gdLst>
                <a:gd name="T0" fmla="*/ 675 w 1350"/>
                <a:gd name="T1" fmla="*/ 0 h 483"/>
                <a:gd name="T2" fmla="*/ 0 w 1350"/>
                <a:gd name="T3" fmla="*/ 241 h 483"/>
                <a:gd name="T4" fmla="*/ 675 w 1350"/>
                <a:gd name="T5" fmla="*/ 483 h 483"/>
                <a:gd name="T6" fmla="*/ 1350 w 1350"/>
                <a:gd name="T7" fmla="*/ 241 h 483"/>
                <a:gd name="T8" fmla="*/ 675 w 1350"/>
                <a:gd name="T9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0" h="483">
                  <a:moveTo>
                    <a:pt x="675" y="0"/>
                  </a:moveTo>
                  <a:lnTo>
                    <a:pt x="0" y="241"/>
                  </a:lnTo>
                  <a:lnTo>
                    <a:pt x="675" y="483"/>
                  </a:lnTo>
                  <a:lnTo>
                    <a:pt x="1350" y="241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7" name="Freeform 21"/>
            <p:cNvSpPr>
              <a:spLocks/>
            </p:cNvSpPr>
            <p:nvPr/>
          </p:nvSpPr>
          <p:spPr bwMode="auto">
            <a:xfrm>
              <a:off x="5175226" y="3307767"/>
              <a:ext cx="953870" cy="1472492"/>
            </a:xfrm>
            <a:custGeom>
              <a:avLst/>
              <a:gdLst>
                <a:gd name="T0" fmla="*/ 0 w 675"/>
                <a:gd name="T1" fmla="*/ 0 h 1042"/>
                <a:gd name="T2" fmla="*/ 0 w 675"/>
                <a:gd name="T3" fmla="*/ 801 h 1042"/>
                <a:gd name="T4" fmla="*/ 675 w 675"/>
                <a:gd name="T5" fmla="*/ 1042 h 1042"/>
                <a:gd name="T6" fmla="*/ 675 w 675"/>
                <a:gd name="T7" fmla="*/ 242 h 1042"/>
                <a:gd name="T8" fmla="*/ 0 w 675"/>
                <a:gd name="T9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1042">
                  <a:moveTo>
                    <a:pt x="0" y="0"/>
                  </a:moveTo>
                  <a:lnTo>
                    <a:pt x="0" y="801"/>
                  </a:lnTo>
                  <a:lnTo>
                    <a:pt x="675" y="1042"/>
                  </a:lnTo>
                  <a:lnTo>
                    <a:pt x="675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8" name="Freeform 45"/>
            <p:cNvSpPr>
              <a:spLocks/>
            </p:cNvSpPr>
            <p:nvPr/>
          </p:nvSpPr>
          <p:spPr bwMode="auto">
            <a:xfrm>
              <a:off x="6129095" y="1626130"/>
              <a:ext cx="953870" cy="1514886"/>
            </a:xfrm>
            <a:custGeom>
              <a:avLst/>
              <a:gdLst>
                <a:gd name="T0" fmla="*/ 0 w 675"/>
                <a:gd name="T1" fmla="*/ 0 h 1072"/>
                <a:gd name="T2" fmla="*/ 0 w 675"/>
                <a:gd name="T3" fmla="*/ 1072 h 1072"/>
                <a:gd name="T4" fmla="*/ 675 w 675"/>
                <a:gd name="T5" fmla="*/ 828 h 1072"/>
                <a:gd name="T6" fmla="*/ 0 w 675"/>
                <a:gd name="T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1072">
                  <a:moveTo>
                    <a:pt x="0" y="0"/>
                  </a:moveTo>
                  <a:lnTo>
                    <a:pt x="0" y="1072"/>
                  </a:lnTo>
                  <a:lnTo>
                    <a:pt x="675" y="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39" name="Freeform 46"/>
            <p:cNvSpPr>
              <a:spLocks/>
            </p:cNvSpPr>
            <p:nvPr/>
          </p:nvSpPr>
          <p:spPr bwMode="auto">
            <a:xfrm>
              <a:off x="5175226" y="1626130"/>
              <a:ext cx="953870" cy="1514886"/>
            </a:xfrm>
            <a:custGeom>
              <a:avLst/>
              <a:gdLst>
                <a:gd name="T0" fmla="*/ 675 w 675"/>
                <a:gd name="T1" fmla="*/ 0 h 1072"/>
                <a:gd name="T2" fmla="*/ 675 w 675"/>
                <a:gd name="T3" fmla="*/ 1072 h 1072"/>
                <a:gd name="T4" fmla="*/ 0 w 675"/>
                <a:gd name="T5" fmla="*/ 828 h 1072"/>
                <a:gd name="T6" fmla="*/ 675 w 675"/>
                <a:gd name="T7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5" h="1072">
                  <a:moveTo>
                    <a:pt x="675" y="0"/>
                  </a:moveTo>
                  <a:lnTo>
                    <a:pt x="675" y="1072"/>
                  </a:lnTo>
                  <a:lnTo>
                    <a:pt x="0" y="828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40" name="Freeform 47"/>
            <p:cNvSpPr>
              <a:spLocks/>
            </p:cNvSpPr>
            <p:nvPr/>
          </p:nvSpPr>
          <p:spPr bwMode="auto">
            <a:xfrm>
              <a:off x="4256389" y="3827464"/>
              <a:ext cx="1432924" cy="1130512"/>
            </a:xfrm>
            <a:custGeom>
              <a:avLst/>
              <a:gdLst>
                <a:gd name="T0" fmla="*/ 0 w 1014"/>
                <a:gd name="T1" fmla="*/ 535 h 800"/>
                <a:gd name="T2" fmla="*/ 1014 w 1014"/>
                <a:gd name="T3" fmla="*/ 800 h 800"/>
                <a:gd name="T4" fmla="*/ 1014 w 1014"/>
                <a:gd name="T5" fmla="*/ 0 h 800"/>
                <a:gd name="T6" fmla="*/ 0 w 1014"/>
                <a:gd name="T7" fmla="*/ 535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800">
                  <a:moveTo>
                    <a:pt x="0" y="535"/>
                  </a:moveTo>
                  <a:lnTo>
                    <a:pt x="1014" y="800"/>
                  </a:lnTo>
                  <a:lnTo>
                    <a:pt x="1014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41" name="Freeform 48"/>
            <p:cNvSpPr>
              <a:spLocks/>
            </p:cNvSpPr>
            <p:nvPr/>
          </p:nvSpPr>
          <p:spPr bwMode="auto">
            <a:xfrm>
              <a:off x="4245380" y="3495714"/>
              <a:ext cx="1432924" cy="1098009"/>
            </a:xfrm>
            <a:custGeom>
              <a:avLst/>
              <a:gdLst>
                <a:gd name="T0" fmla="*/ 339 w 1014"/>
                <a:gd name="T1" fmla="*/ 0 h 777"/>
                <a:gd name="T2" fmla="*/ 0 w 1014"/>
                <a:gd name="T3" fmla="*/ 777 h 777"/>
                <a:gd name="T4" fmla="*/ 1014 w 1014"/>
                <a:gd name="T5" fmla="*/ 242 h 777"/>
                <a:gd name="T6" fmla="*/ 339 w 1014"/>
                <a:gd name="T7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4" h="777">
                  <a:moveTo>
                    <a:pt x="339" y="0"/>
                  </a:moveTo>
                  <a:lnTo>
                    <a:pt x="0" y="777"/>
                  </a:lnTo>
                  <a:lnTo>
                    <a:pt x="1014" y="242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42" name="Freeform 49"/>
            <p:cNvSpPr>
              <a:spLocks/>
            </p:cNvSpPr>
            <p:nvPr/>
          </p:nvSpPr>
          <p:spPr bwMode="auto">
            <a:xfrm>
              <a:off x="6605324" y="3830629"/>
              <a:ext cx="1431511" cy="1130512"/>
            </a:xfrm>
            <a:custGeom>
              <a:avLst/>
              <a:gdLst>
                <a:gd name="T0" fmla="*/ 1013 w 1013"/>
                <a:gd name="T1" fmla="*/ 535 h 800"/>
                <a:gd name="T2" fmla="*/ 0 w 1013"/>
                <a:gd name="T3" fmla="*/ 800 h 800"/>
                <a:gd name="T4" fmla="*/ 0 w 1013"/>
                <a:gd name="T5" fmla="*/ 0 h 800"/>
                <a:gd name="T6" fmla="*/ 1013 w 1013"/>
                <a:gd name="T7" fmla="*/ 535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3" h="800">
                  <a:moveTo>
                    <a:pt x="1013" y="535"/>
                  </a:moveTo>
                  <a:lnTo>
                    <a:pt x="0" y="800"/>
                  </a:lnTo>
                  <a:lnTo>
                    <a:pt x="0" y="0"/>
                  </a:lnTo>
                  <a:lnTo>
                    <a:pt x="1013" y="5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  <p:sp>
          <p:nvSpPr>
            <p:cNvPr id="143" name="Freeform 50"/>
            <p:cNvSpPr>
              <a:spLocks/>
            </p:cNvSpPr>
            <p:nvPr/>
          </p:nvSpPr>
          <p:spPr bwMode="auto">
            <a:xfrm>
              <a:off x="6605324" y="3488649"/>
              <a:ext cx="1431511" cy="1098009"/>
            </a:xfrm>
            <a:custGeom>
              <a:avLst/>
              <a:gdLst>
                <a:gd name="T0" fmla="*/ 675 w 1013"/>
                <a:gd name="T1" fmla="*/ 0 h 777"/>
                <a:gd name="T2" fmla="*/ 1013 w 1013"/>
                <a:gd name="T3" fmla="*/ 777 h 777"/>
                <a:gd name="T4" fmla="*/ 0 w 1013"/>
                <a:gd name="T5" fmla="*/ 242 h 777"/>
                <a:gd name="T6" fmla="*/ 675 w 1013"/>
                <a:gd name="T7" fmla="*/ 0 h 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3" h="777">
                  <a:moveTo>
                    <a:pt x="675" y="0"/>
                  </a:moveTo>
                  <a:lnTo>
                    <a:pt x="1013" y="777"/>
                  </a:lnTo>
                  <a:lnTo>
                    <a:pt x="0" y="24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3200">
                <a:solidFill>
                  <a:schemeClr val="tx2"/>
                </a:solidFill>
              </a:endParaRP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4175324" y="96598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ln w="63500">
                  <a:solidFill>
                    <a:srgbClr val="FF9933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THỰC HÀNH</a:t>
            </a:r>
            <a:endParaRPr lang="en-US" sz="5400" b="1">
              <a:ln w="63500">
                <a:solidFill>
                  <a:srgbClr val="FF9933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183162" y="84918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THỰC HÀNH</a:t>
            </a:r>
            <a:endParaRPr lang="en-US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521488" y="85245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ln w="53975"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VI ĐIỀU KHIỂN</a:t>
            </a:r>
            <a:endParaRPr lang="en-US" sz="5400" b="1">
              <a:ln w="53975">
                <a:solidFill>
                  <a:schemeClr val="accent1">
                    <a:lumMod val="75000"/>
                  </a:schemeClr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525000" y="85742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VI ĐIỀU KHIỂN</a:t>
            </a:r>
            <a:endParaRPr lang="en-US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 rot="16200000">
            <a:off x="3253625" y="6683758"/>
            <a:ext cx="874016" cy="5537297"/>
            <a:chOff x="6534613" y="1854201"/>
            <a:chExt cx="889409" cy="3069791"/>
          </a:xfrm>
          <a:solidFill>
            <a:schemeClr val="accent3"/>
          </a:solidFill>
        </p:grpSpPr>
        <p:sp>
          <p:nvSpPr>
            <p:cNvPr id="164" name="Can 163"/>
            <p:cNvSpPr/>
            <p:nvPr/>
          </p:nvSpPr>
          <p:spPr>
            <a:xfrm>
              <a:off x="6534613" y="1854201"/>
              <a:ext cx="889405" cy="2849642"/>
            </a:xfrm>
            <a:prstGeom prst="ca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ounded Rectangle 53"/>
            <p:cNvSpPr/>
            <p:nvPr/>
          </p:nvSpPr>
          <p:spPr>
            <a:xfrm>
              <a:off x="6534615" y="4432301"/>
              <a:ext cx="889407" cy="491691"/>
            </a:xfrm>
            <a:custGeom>
              <a:avLst/>
              <a:gdLst/>
              <a:ahLst/>
              <a:cxnLst/>
              <a:rect l="l" t="t" r="r" b="b"/>
              <a:pathLst>
                <a:path w="824828" h="568916">
                  <a:moveTo>
                    <a:pt x="0" y="0"/>
                  </a:moveTo>
                  <a:lnTo>
                    <a:pt x="824828" y="0"/>
                  </a:lnTo>
                  <a:lnTo>
                    <a:pt x="824828" y="156502"/>
                  </a:lnTo>
                  <a:cubicBezTo>
                    <a:pt x="824828" y="384272"/>
                    <a:pt x="640184" y="568916"/>
                    <a:pt x="412414" y="568916"/>
                  </a:cubicBezTo>
                  <a:cubicBezTo>
                    <a:pt x="184644" y="568916"/>
                    <a:pt x="0" y="384272"/>
                    <a:pt x="0" y="15650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Rounded Rectangle 165"/>
          <p:cNvSpPr/>
          <p:nvPr/>
        </p:nvSpPr>
        <p:spPr>
          <a:xfrm rot="5400000">
            <a:off x="3130230" y="6532844"/>
            <a:ext cx="979826" cy="5846742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/>
          <p:cNvGrpSpPr/>
          <p:nvPr/>
        </p:nvGrpSpPr>
        <p:grpSpPr>
          <a:xfrm rot="6000859">
            <a:off x="799272" y="8950683"/>
            <a:ext cx="895266" cy="989081"/>
            <a:chOff x="4192204" y="2084968"/>
            <a:chExt cx="3807592" cy="3807592"/>
          </a:xfrm>
        </p:grpSpPr>
        <p:grpSp>
          <p:nvGrpSpPr>
            <p:cNvPr id="168" name="Group 167"/>
            <p:cNvGrpSpPr/>
            <p:nvPr/>
          </p:nvGrpSpPr>
          <p:grpSpPr>
            <a:xfrm>
              <a:off x="4906606" y="2798413"/>
              <a:ext cx="2376872" cy="2379745"/>
              <a:chOff x="4906606" y="2557463"/>
              <a:chExt cx="2376872" cy="2379745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4906606" y="2557463"/>
                <a:ext cx="2376872" cy="2379745"/>
                <a:chOff x="4906606" y="2557463"/>
                <a:chExt cx="2376872" cy="2379745"/>
              </a:xfrm>
            </p:grpSpPr>
            <p:sp>
              <p:nvSpPr>
                <p:cNvPr id="175" name="Freeform 5"/>
                <p:cNvSpPr>
                  <a:spLocks/>
                </p:cNvSpPr>
                <p:nvPr/>
              </p:nvSpPr>
              <p:spPr bwMode="auto">
                <a:xfrm>
                  <a:off x="6096000" y="2582361"/>
                  <a:ext cx="1187478" cy="1165453"/>
                </a:xfrm>
                <a:custGeom>
                  <a:avLst/>
                  <a:gdLst>
                    <a:gd name="T0" fmla="*/ 524 w 524"/>
                    <a:gd name="T1" fmla="*/ 373 h 514"/>
                    <a:gd name="T2" fmla="*/ 176 w 524"/>
                    <a:gd name="T3" fmla="*/ 0 h 514"/>
                    <a:gd name="T4" fmla="*/ 0 w 524"/>
                    <a:gd name="T5" fmla="*/ 19 h 514"/>
                    <a:gd name="T6" fmla="*/ 1 w 524"/>
                    <a:gd name="T7" fmla="*/ 510 h 514"/>
                    <a:gd name="T8" fmla="*/ 495 w 524"/>
                    <a:gd name="T9" fmla="*/ 514 h 514"/>
                    <a:gd name="T10" fmla="*/ 524 w 524"/>
                    <a:gd name="T11" fmla="*/ 373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4" h="514">
                      <a:moveTo>
                        <a:pt x="524" y="373"/>
                      </a:moveTo>
                      <a:cubicBezTo>
                        <a:pt x="477" y="198"/>
                        <a:pt x="346" y="58"/>
                        <a:pt x="176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510"/>
                        <a:pt x="1" y="510"/>
                        <a:pt x="1" y="510"/>
                      </a:cubicBezTo>
                      <a:cubicBezTo>
                        <a:pt x="495" y="514"/>
                        <a:pt x="495" y="514"/>
                        <a:pt x="495" y="514"/>
                      </a:cubicBezTo>
                      <a:lnTo>
                        <a:pt x="524" y="373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6"/>
                <p:cNvSpPr>
                  <a:spLocks/>
                </p:cNvSpPr>
                <p:nvPr/>
              </p:nvSpPr>
              <p:spPr bwMode="auto">
                <a:xfrm>
                  <a:off x="4906606" y="3738238"/>
                  <a:ext cx="1191309" cy="1174071"/>
                </a:xfrm>
                <a:custGeom>
                  <a:avLst/>
                  <a:gdLst>
                    <a:gd name="T0" fmla="*/ 0 w 526"/>
                    <a:gd name="T1" fmla="*/ 145 h 518"/>
                    <a:gd name="T2" fmla="*/ 348 w 526"/>
                    <a:gd name="T3" fmla="*/ 518 h 518"/>
                    <a:gd name="T4" fmla="*/ 525 w 526"/>
                    <a:gd name="T5" fmla="*/ 499 h 518"/>
                    <a:gd name="T6" fmla="*/ 526 w 526"/>
                    <a:gd name="T7" fmla="*/ 0 h 518"/>
                    <a:gd name="T8" fmla="*/ 29 w 526"/>
                    <a:gd name="T9" fmla="*/ 4 h 518"/>
                    <a:gd name="T10" fmla="*/ 0 w 526"/>
                    <a:gd name="T11" fmla="*/ 145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6" h="518">
                      <a:moveTo>
                        <a:pt x="0" y="145"/>
                      </a:moveTo>
                      <a:cubicBezTo>
                        <a:pt x="47" y="320"/>
                        <a:pt x="179" y="460"/>
                        <a:pt x="348" y="518"/>
                      </a:cubicBezTo>
                      <a:cubicBezTo>
                        <a:pt x="525" y="499"/>
                        <a:pt x="525" y="499"/>
                        <a:pt x="525" y="499"/>
                      </a:cubicBezTo>
                      <a:cubicBezTo>
                        <a:pt x="526" y="0"/>
                        <a:pt x="526" y="0"/>
                        <a:pt x="526" y="0"/>
                      </a:cubicBezTo>
                      <a:cubicBezTo>
                        <a:pt x="29" y="4"/>
                        <a:pt x="29" y="4"/>
                        <a:pt x="29" y="4"/>
                      </a:cubicBezTo>
                      <a:lnTo>
                        <a:pt x="0" y="145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7"/>
                <p:cNvSpPr>
                  <a:spLocks/>
                </p:cNvSpPr>
                <p:nvPr/>
              </p:nvSpPr>
              <p:spPr bwMode="auto">
                <a:xfrm>
                  <a:off x="6096000" y="3738238"/>
                  <a:ext cx="1165453" cy="1198970"/>
                </a:xfrm>
                <a:custGeom>
                  <a:avLst/>
                  <a:gdLst>
                    <a:gd name="T0" fmla="*/ 141 w 514"/>
                    <a:gd name="T1" fmla="*/ 529 h 529"/>
                    <a:gd name="T2" fmla="*/ 514 w 514"/>
                    <a:gd name="T3" fmla="*/ 180 h 529"/>
                    <a:gd name="T4" fmla="*/ 495 w 514"/>
                    <a:gd name="T5" fmla="*/ 4 h 529"/>
                    <a:gd name="T6" fmla="*/ 1 w 514"/>
                    <a:gd name="T7" fmla="*/ 0 h 529"/>
                    <a:gd name="T8" fmla="*/ 0 w 514"/>
                    <a:gd name="T9" fmla="*/ 499 h 529"/>
                    <a:gd name="T10" fmla="*/ 141 w 514"/>
                    <a:gd name="T11" fmla="*/ 529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4" h="529">
                      <a:moveTo>
                        <a:pt x="141" y="529"/>
                      </a:moveTo>
                      <a:cubicBezTo>
                        <a:pt x="316" y="482"/>
                        <a:pt x="455" y="350"/>
                        <a:pt x="514" y="180"/>
                      </a:cubicBezTo>
                      <a:cubicBezTo>
                        <a:pt x="495" y="4"/>
                        <a:pt x="495" y="4"/>
                        <a:pt x="495" y="4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499"/>
                        <a:pt x="0" y="499"/>
                        <a:pt x="0" y="499"/>
                      </a:cubicBezTo>
                      <a:lnTo>
                        <a:pt x="141" y="529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"/>
                <p:cNvSpPr>
                  <a:spLocks/>
                </p:cNvSpPr>
                <p:nvPr/>
              </p:nvSpPr>
              <p:spPr bwMode="auto">
                <a:xfrm>
                  <a:off x="4931505" y="2557463"/>
                  <a:ext cx="1166410" cy="1190351"/>
                </a:xfrm>
                <a:custGeom>
                  <a:avLst/>
                  <a:gdLst>
                    <a:gd name="T0" fmla="*/ 372 w 515"/>
                    <a:gd name="T1" fmla="*/ 0 h 525"/>
                    <a:gd name="T2" fmla="*/ 0 w 515"/>
                    <a:gd name="T3" fmla="*/ 349 h 525"/>
                    <a:gd name="T4" fmla="*/ 18 w 515"/>
                    <a:gd name="T5" fmla="*/ 525 h 525"/>
                    <a:gd name="T6" fmla="*/ 515 w 515"/>
                    <a:gd name="T7" fmla="*/ 521 h 525"/>
                    <a:gd name="T8" fmla="*/ 514 w 515"/>
                    <a:gd name="T9" fmla="*/ 30 h 525"/>
                    <a:gd name="T10" fmla="*/ 372 w 515"/>
                    <a:gd name="T11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5" h="525">
                      <a:moveTo>
                        <a:pt x="372" y="0"/>
                      </a:moveTo>
                      <a:cubicBezTo>
                        <a:pt x="198" y="47"/>
                        <a:pt x="58" y="179"/>
                        <a:pt x="0" y="349"/>
                      </a:cubicBezTo>
                      <a:cubicBezTo>
                        <a:pt x="18" y="525"/>
                        <a:pt x="18" y="525"/>
                        <a:pt x="18" y="525"/>
                      </a:cubicBezTo>
                      <a:cubicBezTo>
                        <a:pt x="515" y="521"/>
                        <a:pt x="515" y="521"/>
                        <a:pt x="515" y="521"/>
                      </a:cubicBezTo>
                      <a:cubicBezTo>
                        <a:pt x="514" y="30"/>
                        <a:pt x="514" y="30"/>
                        <a:pt x="514" y="30"/>
                      </a:cubicBezTo>
                      <a:lnTo>
                        <a:pt x="372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74" name="Oval 13"/>
              <p:cNvSpPr>
                <a:spLocks noChangeArrowheads="1"/>
              </p:cNvSpPr>
              <p:nvPr/>
            </p:nvSpPr>
            <p:spPr bwMode="auto">
              <a:xfrm>
                <a:off x="5289664" y="2942436"/>
                <a:ext cx="1610757" cy="16097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9" name="Freeform 12"/>
            <p:cNvSpPr>
              <a:spLocks/>
            </p:cNvSpPr>
            <p:nvPr/>
          </p:nvSpPr>
          <p:spPr bwMode="auto">
            <a:xfrm>
              <a:off x="4192204" y="2084968"/>
              <a:ext cx="2293557" cy="1903796"/>
            </a:xfrm>
            <a:custGeom>
              <a:avLst/>
              <a:gdLst>
                <a:gd name="T0" fmla="*/ 841 w 1012"/>
                <a:gd name="T1" fmla="*/ 0 h 840"/>
                <a:gd name="T2" fmla="*/ 841 w 1012"/>
                <a:gd name="T3" fmla="*/ 2 h 840"/>
                <a:gd name="T4" fmla="*/ 840 w 1012"/>
                <a:gd name="T5" fmla="*/ 0 h 840"/>
                <a:gd name="T6" fmla="*/ 839 w 1012"/>
                <a:gd name="T7" fmla="*/ 0 h 840"/>
                <a:gd name="T8" fmla="*/ 0 w 1012"/>
                <a:gd name="T9" fmla="*/ 840 h 840"/>
                <a:gd name="T10" fmla="*/ 0 w 1012"/>
                <a:gd name="T11" fmla="*/ 840 h 840"/>
                <a:gd name="T12" fmla="*/ 172 w 1012"/>
                <a:gd name="T13" fmla="*/ 670 h 840"/>
                <a:gd name="T14" fmla="*/ 345 w 1012"/>
                <a:gd name="T15" fmla="*/ 834 h 840"/>
                <a:gd name="T16" fmla="*/ 840 w 1012"/>
                <a:gd name="T17" fmla="*/ 345 h 840"/>
                <a:gd name="T18" fmla="*/ 841 w 1012"/>
                <a:gd name="T19" fmla="*/ 343 h 840"/>
                <a:gd name="T20" fmla="*/ 841 w 1012"/>
                <a:gd name="T21" fmla="*/ 345 h 840"/>
                <a:gd name="T22" fmla="*/ 1012 w 1012"/>
                <a:gd name="T23" fmla="*/ 172 h 840"/>
                <a:gd name="T24" fmla="*/ 841 w 1012"/>
                <a:gd name="T25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2" h="840">
                  <a:moveTo>
                    <a:pt x="841" y="0"/>
                  </a:moveTo>
                  <a:cubicBezTo>
                    <a:pt x="841" y="2"/>
                    <a:pt x="841" y="2"/>
                    <a:pt x="841" y="2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39" y="0"/>
                    <a:pt x="839" y="0"/>
                    <a:pt x="839" y="0"/>
                  </a:cubicBezTo>
                  <a:cubicBezTo>
                    <a:pt x="376" y="0"/>
                    <a:pt x="0" y="376"/>
                    <a:pt x="0" y="840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" y="746"/>
                    <a:pt x="78" y="670"/>
                    <a:pt x="172" y="670"/>
                  </a:cubicBezTo>
                  <a:cubicBezTo>
                    <a:pt x="265" y="670"/>
                    <a:pt x="340" y="743"/>
                    <a:pt x="345" y="834"/>
                  </a:cubicBezTo>
                  <a:cubicBezTo>
                    <a:pt x="348" y="563"/>
                    <a:pt x="568" y="345"/>
                    <a:pt x="840" y="345"/>
                  </a:cubicBezTo>
                  <a:cubicBezTo>
                    <a:pt x="841" y="343"/>
                    <a:pt x="841" y="343"/>
                    <a:pt x="841" y="343"/>
                  </a:cubicBezTo>
                  <a:cubicBezTo>
                    <a:pt x="841" y="345"/>
                    <a:pt x="841" y="345"/>
                    <a:pt x="841" y="345"/>
                  </a:cubicBezTo>
                  <a:cubicBezTo>
                    <a:pt x="936" y="344"/>
                    <a:pt x="1012" y="267"/>
                    <a:pt x="1012" y="172"/>
                  </a:cubicBezTo>
                  <a:cubicBezTo>
                    <a:pt x="1012" y="77"/>
                    <a:pt x="936" y="1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1"/>
            <p:cNvSpPr>
              <a:spLocks/>
            </p:cNvSpPr>
            <p:nvPr/>
          </p:nvSpPr>
          <p:spPr bwMode="auto">
            <a:xfrm>
              <a:off x="6096000" y="2084968"/>
              <a:ext cx="1903796" cy="2290684"/>
            </a:xfrm>
            <a:custGeom>
              <a:avLst/>
              <a:gdLst>
                <a:gd name="T0" fmla="*/ 840 w 840"/>
                <a:gd name="T1" fmla="*/ 840 h 1011"/>
                <a:gd name="T2" fmla="*/ 840 w 840"/>
                <a:gd name="T3" fmla="*/ 840 h 1011"/>
                <a:gd name="T4" fmla="*/ 0 w 840"/>
                <a:gd name="T5" fmla="*/ 0 h 1011"/>
                <a:gd name="T6" fmla="*/ 0 w 840"/>
                <a:gd name="T7" fmla="*/ 0 h 1011"/>
                <a:gd name="T8" fmla="*/ 70 w 840"/>
                <a:gd name="T9" fmla="*/ 178 h 1011"/>
                <a:gd name="T10" fmla="*/ 0 w 840"/>
                <a:gd name="T11" fmla="*/ 345 h 1011"/>
                <a:gd name="T12" fmla="*/ 495 w 840"/>
                <a:gd name="T13" fmla="*/ 840 h 1011"/>
                <a:gd name="T14" fmla="*/ 495 w 840"/>
                <a:gd name="T15" fmla="*/ 840 h 1011"/>
                <a:gd name="T16" fmla="*/ 667 w 840"/>
                <a:gd name="T17" fmla="*/ 1011 h 1011"/>
                <a:gd name="T18" fmla="*/ 840 w 840"/>
                <a:gd name="T19" fmla="*/ 840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0" h="1011">
                  <a:moveTo>
                    <a:pt x="840" y="840"/>
                  </a:moveTo>
                  <a:cubicBezTo>
                    <a:pt x="840" y="840"/>
                    <a:pt x="840" y="840"/>
                    <a:pt x="840" y="840"/>
                  </a:cubicBezTo>
                  <a:cubicBezTo>
                    <a:pt x="839" y="376"/>
                    <a:pt x="46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178"/>
                    <a:pt x="70" y="178"/>
                    <a:pt x="70" y="178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273" y="345"/>
                    <a:pt x="495" y="566"/>
                    <a:pt x="495" y="840"/>
                  </a:cubicBezTo>
                  <a:cubicBezTo>
                    <a:pt x="495" y="840"/>
                    <a:pt x="495" y="840"/>
                    <a:pt x="495" y="840"/>
                  </a:cubicBezTo>
                  <a:cubicBezTo>
                    <a:pt x="496" y="935"/>
                    <a:pt x="573" y="1011"/>
                    <a:pt x="667" y="1011"/>
                  </a:cubicBezTo>
                  <a:cubicBezTo>
                    <a:pt x="762" y="1011"/>
                    <a:pt x="839" y="935"/>
                    <a:pt x="840" y="8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9"/>
            <p:cNvSpPr>
              <a:spLocks/>
            </p:cNvSpPr>
            <p:nvPr/>
          </p:nvSpPr>
          <p:spPr bwMode="auto">
            <a:xfrm>
              <a:off x="4192204" y="3602834"/>
              <a:ext cx="1903796" cy="2289726"/>
            </a:xfrm>
            <a:custGeom>
              <a:avLst/>
              <a:gdLst>
                <a:gd name="T0" fmla="*/ 840 w 840"/>
                <a:gd name="T1" fmla="*/ 665 h 1010"/>
                <a:gd name="T2" fmla="*/ 344 w 840"/>
                <a:gd name="T3" fmla="*/ 171 h 1010"/>
                <a:gd name="T4" fmla="*/ 345 w 840"/>
                <a:gd name="T5" fmla="*/ 171 h 1010"/>
                <a:gd name="T6" fmla="*/ 172 w 840"/>
                <a:gd name="T7" fmla="*/ 0 h 1010"/>
                <a:gd name="T8" fmla="*/ 0 w 840"/>
                <a:gd name="T9" fmla="*/ 170 h 1010"/>
                <a:gd name="T10" fmla="*/ 0 w 840"/>
                <a:gd name="T11" fmla="*/ 170 h 1010"/>
                <a:gd name="T12" fmla="*/ 0 w 840"/>
                <a:gd name="T13" fmla="*/ 171 h 1010"/>
                <a:gd name="T14" fmla="*/ 0 w 840"/>
                <a:gd name="T15" fmla="*/ 171 h 1010"/>
                <a:gd name="T16" fmla="*/ 0 w 840"/>
                <a:gd name="T17" fmla="*/ 171 h 1010"/>
                <a:gd name="T18" fmla="*/ 839 w 840"/>
                <a:gd name="T19" fmla="*/ 1010 h 1010"/>
                <a:gd name="T20" fmla="*/ 840 w 840"/>
                <a:gd name="T21" fmla="*/ 1010 h 1010"/>
                <a:gd name="T22" fmla="*/ 742 w 840"/>
                <a:gd name="T23" fmla="*/ 827 h 1010"/>
                <a:gd name="T24" fmla="*/ 840 w 840"/>
                <a:gd name="T25" fmla="*/ 665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0" h="1010">
                  <a:moveTo>
                    <a:pt x="840" y="665"/>
                  </a:moveTo>
                  <a:cubicBezTo>
                    <a:pt x="567" y="665"/>
                    <a:pt x="345" y="444"/>
                    <a:pt x="344" y="171"/>
                  </a:cubicBezTo>
                  <a:cubicBezTo>
                    <a:pt x="345" y="171"/>
                    <a:pt x="345" y="171"/>
                    <a:pt x="345" y="171"/>
                  </a:cubicBezTo>
                  <a:cubicBezTo>
                    <a:pt x="344" y="77"/>
                    <a:pt x="267" y="0"/>
                    <a:pt x="172" y="0"/>
                  </a:cubicBezTo>
                  <a:cubicBezTo>
                    <a:pt x="78" y="0"/>
                    <a:pt x="1" y="76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634"/>
                    <a:pt x="376" y="1010"/>
                    <a:pt x="839" y="1010"/>
                  </a:cubicBezTo>
                  <a:cubicBezTo>
                    <a:pt x="840" y="1010"/>
                    <a:pt x="840" y="1010"/>
                    <a:pt x="840" y="1010"/>
                  </a:cubicBezTo>
                  <a:cubicBezTo>
                    <a:pt x="742" y="827"/>
                    <a:pt x="742" y="827"/>
                    <a:pt x="742" y="827"/>
                  </a:cubicBezTo>
                  <a:lnTo>
                    <a:pt x="840" y="6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5711027" y="3988764"/>
              <a:ext cx="2288769" cy="1903796"/>
            </a:xfrm>
            <a:custGeom>
              <a:avLst/>
              <a:gdLst>
                <a:gd name="T0" fmla="*/ 1010 w 1010"/>
                <a:gd name="T1" fmla="*/ 0 h 840"/>
                <a:gd name="T2" fmla="*/ 1010 w 1010"/>
                <a:gd name="T3" fmla="*/ 0 h 840"/>
                <a:gd name="T4" fmla="*/ 821 w 1010"/>
                <a:gd name="T5" fmla="*/ 77 h 840"/>
                <a:gd name="T6" fmla="*/ 665 w 1010"/>
                <a:gd name="T7" fmla="*/ 0 h 840"/>
                <a:gd name="T8" fmla="*/ 171 w 1010"/>
                <a:gd name="T9" fmla="*/ 495 h 840"/>
                <a:gd name="T10" fmla="*/ 171 w 1010"/>
                <a:gd name="T11" fmla="*/ 495 h 840"/>
                <a:gd name="T12" fmla="*/ 0 w 1010"/>
                <a:gd name="T13" fmla="*/ 667 h 840"/>
                <a:gd name="T14" fmla="*/ 170 w 1010"/>
                <a:gd name="T15" fmla="*/ 840 h 840"/>
                <a:gd name="T16" fmla="*/ 170 w 1010"/>
                <a:gd name="T17" fmla="*/ 840 h 840"/>
                <a:gd name="T18" fmla="*/ 171 w 1010"/>
                <a:gd name="T19" fmla="*/ 840 h 840"/>
                <a:gd name="T20" fmla="*/ 171 w 1010"/>
                <a:gd name="T21" fmla="*/ 840 h 840"/>
                <a:gd name="T22" fmla="*/ 171 w 1010"/>
                <a:gd name="T23" fmla="*/ 840 h 840"/>
                <a:gd name="T24" fmla="*/ 1010 w 1010"/>
                <a:gd name="T25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840">
                  <a:moveTo>
                    <a:pt x="1010" y="0"/>
                  </a:moveTo>
                  <a:cubicBezTo>
                    <a:pt x="1010" y="0"/>
                    <a:pt x="1010" y="0"/>
                    <a:pt x="1010" y="0"/>
                  </a:cubicBezTo>
                  <a:cubicBezTo>
                    <a:pt x="821" y="77"/>
                    <a:pt x="821" y="77"/>
                    <a:pt x="821" y="77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65" y="273"/>
                    <a:pt x="444" y="494"/>
                    <a:pt x="171" y="495"/>
                  </a:cubicBezTo>
                  <a:cubicBezTo>
                    <a:pt x="171" y="495"/>
                    <a:pt x="171" y="495"/>
                    <a:pt x="171" y="495"/>
                  </a:cubicBezTo>
                  <a:cubicBezTo>
                    <a:pt x="76" y="496"/>
                    <a:pt x="0" y="572"/>
                    <a:pt x="0" y="667"/>
                  </a:cubicBezTo>
                  <a:cubicBezTo>
                    <a:pt x="0" y="762"/>
                    <a:pt x="76" y="838"/>
                    <a:pt x="170" y="840"/>
                  </a:cubicBezTo>
                  <a:cubicBezTo>
                    <a:pt x="170" y="840"/>
                    <a:pt x="170" y="840"/>
                    <a:pt x="170" y="840"/>
                  </a:cubicBezTo>
                  <a:cubicBezTo>
                    <a:pt x="170" y="840"/>
                    <a:pt x="171" y="840"/>
                    <a:pt x="171" y="840"/>
                  </a:cubicBezTo>
                  <a:cubicBezTo>
                    <a:pt x="171" y="840"/>
                    <a:pt x="171" y="840"/>
                    <a:pt x="171" y="840"/>
                  </a:cubicBezTo>
                  <a:cubicBezTo>
                    <a:pt x="171" y="840"/>
                    <a:pt x="171" y="840"/>
                    <a:pt x="171" y="840"/>
                  </a:cubicBezTo>
                  <a:cubicBezTo>
                    <a:pt x="634" y="839"/>
                    <a:pt x="1009" y="464"/>
                    <a:pt x="1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0" name="TextBox 179"/>
          <p:cNvSpPr txBox="1"/>
          <p:nvPr/>
        </p:nvSpPr>
        <p:spPr>
          <a:xfrm>
            <a:off x="1801682" y="9145494"/>
            <a:ext cx="5993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smtClean="0">
                <a:ln w="44450">
                  <a:solidFill>
                    <a:srgbClr val="990099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ĐỖ TRUNG HẬU</a:t>
            </a:r>
            <a:endParaRPr lang="en-US" sz="4000" b="1">
              <a:ln w="44450">
                <a:solidFill>
                  <a:srgbClr val="990099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794882" y="9142739"/>
            <a:ext cx="5993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ĐỖ TRUNG HẬU</a:t>
            </a:r>
            <a:endParaRPr lang="en-US" sz="4000" b="1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521847" y="2261116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smtClean="0">
                <a:ln w="53975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CHƯƠNG 1</a:t>
            </a:r>
            <a:endParaRPr lang="en-US" sz="6000" b="1">
              <a:ln w="53975"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543514" y="2261112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b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CHƯƠNG 1</a:t>
            </a:r>
            <a:endParaRPr lang="en-US" sz="6000" b="1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926220" y="3496495"/>
            <a:ext cx="8486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0" b="1" smtClean="0">
                <a:ln w="44450">
                  <a:solidFill>
                    <a:srgbClr val="00B0F0"/>
                  </a:solidFill>
                </a:ln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TỔNG QUAN</a:t>
            </a:r>
            <a:endParaRPr lang="en-US" sz="8000" b="1">
              <a:ln w="44450">
                <a:solidFill>
                  <a:srgbClr val="00B0F0"/>
                </a:solidFill>
              </a:ln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8934150" y="3516674"/>
            <a:ext cx="8486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0" b="1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TỔNG QUAN</a:t>
            </a:r>
            <a:endParaRPr lang="en-US" sz="8000" b="1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6386" name="Picture 2" descr="Data, information, presentation, report, summary icon - Download on  Iconfin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79" y="3130966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805531" y="3366972"/>
            <a:ext cx="803054" cy="8032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89112" y="3189933"/>
            <a:ext cx="8458200" cy="1143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930842" y="3468278"/>
            <a:ext cx="7016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THANH GHI MỞ RỘNG PORT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998712" y="3468279"/>
            <a:ext cx="3650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2583910" y="950340"/>
            <a:ext cx="20887759" cy="254372"/>
          </a:xfrm>
          <a:prstGeom prst="mathMinu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80465" y="5377005"/>
            <a:ext cx="803054" cy="8032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4046" y="5199966"/>
            <a:ext cx="8458200" cy="1143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08541" y="5493104"/>
            <a:ext cx="7016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SƠ ĐỒ KHỐI TỔNG QUÁT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73646" y="5478312"/>
            <a:ext cx="3650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949881" y="3362913"/>
            <a:ext cx="803054" cy="803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533462" y="3185874"/>
            <a:ext cx="7903895" cy="1143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22155" y="3468539"/>
            <a:ext cx="7016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SƠ ĐỒ KHỐI CÁC MODULE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143062" y="3464220"/>
            <a:ext cx="3650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949881" y="5377005"/>
            <a:ext cx="803054" cy="80326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533462" y="5199966"/>
            <a:ext cx="7903895" cy="1143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143062" y="5478312"/>
            <a:ext cx="3650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noProof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287825" y="5448300"/>
            <a:ext cx="7016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CCS VÀ PICKIT2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Bevel 6"/>
          <p:cNvSpPr/>
          <p:nvPr/>
        </p:nvSpPr>
        <p:spPr>
          <a:xfrm>
            <a:off x="188312" y="125599"/>
            <a:ext cx="6441088" cy="914400"/>
          </a:xfrm>
          <a:prstGeom prst="beve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4419" y="240531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6276" y="250153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74" name="Group 273"/>
          <p:cNvGrpSpPr/>
          <p:nvPr/>
        </p:nvGrpSpPr>
        <p:grpSpPr>
          <a:xfrm>
            <a:off x="16152206" y="159179"/>
            <a:ext cx="1759886" cy="1853474"/>
            <a:chOff x="9552938" y="3145923"/>
            <a:chExt cx="5271774" cy="6090708"/>
          </a:xfrm>
        </p:grpSpPr>
        <p:sp>
          <p:nvSpPr>
            <p:cNvPr id="275" name="Freeform 2"/>
            <p:cNvSpPr>
              <a:spLocks noChangeArrowheads="1"/>
            </p:cNvSpPr>
            <p:nvPr/>
          </p:nvSpPr>
          <p:spPr bwMode="auto">
            <a:xfrm>
              <a:off x="9552938" y="4665426"/>
              <a:ext cx="2635887" cy="3047470"/>
            </a:xfrm>
            <a:custGeom>
              <a:avLst/>
              <a:gdLst>
                <a:gd name="T0" fmla="*/ 0 w 2750"/>
                <a:gd name="T1" fmla="*/ 0 h 3177"/>
                <a:gd name="T2" fmla="*/ 0 w 2750"/>
                <a:gd name="T3" fmla="*/ 0 h 3177"/>
                <a:gd name="T4" fmla="*/ 320 w 2750"/>
                <a:gd name="T5" fmla="*/ 1569 h 3177"/>
                <a:gd name="T6" fmla="*/ 0 w 2750"/>
                <a:gd name="T7" fmla="*/ 3176 h 3177"/>
                <a:gd name="T8" fmla="*/ 2749 w 2750"/>
                <a:gd name="T9" fmla="*/ 1589 h 3177"/>
                <a:gd name="T10" fmla="*/ 0 w 2750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0" h="317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0" y="683"/>
                    <a:pt x="320" y="1569"/>
                  </a:cubicBezTo>
                  <a:cubicBezTo>
                    <a:pt x="320" y="2456"/>
                    <a:pt x="0" y="3176"/>
                    <a:pt x="0" y="3176"/>
                  </a:cubicBezTo>
                  <a:cubicBezTo>
                    <a:pt x="2749" y="1589"/>
                    <a:pt x="2749" y="1589"/>
                    <a:pt x="2749" y="158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6" name="Freeform 3"/>
            <p:cNvSpPr>
              <a:spLocks noChangeArrowheads="1"/>
            </p:cNvSpPr>
            <p:nvPr/>
          </p:nvSpPr>
          <p:spPr bwMode="auto">
            <a:xfrm>
              <a:off x="12188825" y="4665426"/>
              <a:ext cx="2635887" cy="3047470"/>
            </a:xfrm>
            <a:custGeom>
              <a:avLst/>
              <a:gdLst>
                <a:gd name="T0" fmla="*/ 2750 w 2751"/>
                <a:gd name="T1" fmla="*/ 3176 h 3177"/>
                <a:gd name="T2" fmla="*/ 2750 w 2751"/>
                <a:gd name="T3" fmla="*/ 3176 h 3177"/>
                <a:gd name="T4" fmla="*/ 2429 w 2751"/>
                <a:gd name="T5" fmla="*/ 1607 h 3177"/>
                <a:gd name="T6" fmla="*/ 2750 w 2751"/>
                <a:gd name="T7" fmla="*/ 0 h 3177"/>
                <a:gd name="T8" fmla="*/ 0 w 2751"/>
                <a:gd name="T9" fmla="*/ 1587 h 3177"/>
                <a:gd name="T10" fmla="*/ 2750 w 2751"/>
                <a:gd name="T11" fmla="*/ 3176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1" h="3177">
                  <a:moveTo>
                    <a:pt x="2750" y="3176"/>
                  </a:moveTo>
                  <a:lnTo>
                    <a:pt x="2750" y="3176"/>
                  </a:lnTo>
                  <a:cubicBezTo>
                    <a:pt x="2750" y="3176"/>
                    <a:pt x="2429" y="2493"/>
                    <a:pt x="2429" y="1607"/>
                  </a:cubicBezTo>
                  <a:cubicBezTo>
                    <a:pt x="2429" y="720"/>
                    <a:pt x="2750" y="0"/>
                    <a:pt x="2750" y="0"/>
                  </a:cubicBezTo>
                  <a:cubicBezTo>
                    <a:pt x="0" y="1587"/>
                    <a:pt x="0" y="1587"/>
                    <a:pt x="0" y="1587"/>
                  </a:cubicBezTo>
                  <a:cubicBezTo>
                    <a:pt x="2750" y="3176"/>
                    <a:pt x="2750" y="3176"/>
                    <a:pt x="2750" y="317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7" name="Freeform 4"/>
            <p:cNvSpPr>
              <a:spLocks noChangeArrowheads="1"/>
            </p:cNvSpPr>
            <p:nvPr/>
          </p:nvSpPr>
          <p:spPr bwMode="auto">
            <a:xfrm>
              <a:off x="9552938" y="6193393"/>
              <a:ext cx="2635887" cy="3043238"/>
            </a:xfrm>
            <a:custGeom>
              <a:avLst/>
              <a:gdLst>
                <a:gd name="T0" fmla="*/ 0 w 2750"/>
                <a:gd name="T1" fmla="*/ 1587 h 3175"/>
                <a:gd name="T2" fmla="*/ 0 w 2750"/>
                <a:gd name="T3" fmla="*/ 1587 h 3175"/>
                <a:gd name="T4" fmla="*/ 1518 w 2750"/>
                <a:gd name="T5" fmla="*/ 2093 h 3175"/>
                <a:gd name="T6" fmla="*/ 2749 w 2750"/>
                <a:gd name="T7" fmla="*/ 3174 h 3175"/>
                <a:gd name="T8" fmla="*/ 2749 w 2750"/>
                <a:gd name="T9" fmla="*/ 0 h 3175"/>
                <a:gd name="T10" fmla="*/ 0 w 2750"/>
                <a:gd name="T11" fmla="*/ 1587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0" h="3175">
                  <a:moveTo>
                    <a:pt x="0" y="1587"/>
                  </a:moveTo>
                  <a:lnTo>
                    <a:pt x="0" y="1587"/>
                  </a:lnTo>
                  <a:cubicBezTo>
                    <a:pt x="0" y="1587"/>
                    <a:pt x="751" y="1651"/>
                    <a:pt x="1518" y="2093"/>
                  </a:cubicBezTo>
                  <a:cubicBezTo>
                    <a:pt x="2287" y="2537"/>
                    <a:pt x="2749" y="3174"/>
                    <a:pt x="2749" y="3174"/>
                  </a:cubicBezTo>
                  <a:cubicBezTo>
                    <a:pt x="2749" y="0"/>
                    <a:pt x="2749" y="0"/>
                    <a:pt x="2749" y="0"/>
                  </a:cubicBezTo>
                  <a:cubicBezTo>
                    <a:pt x="0" y="1587"/>
                    <a:pt x="0" y="1587"/>
                    <a:pt x="0" y="1587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8" name="Freeform 5"/>
            <p:cNvSpPr>
              <a:spLocks noChangeArrowheads="1"/>
            </p:cNvSpPr>
            <p:nvPr/>
          </p:nvSpPr>
          <p:spPr bwMode="auto">
            <a:xfrm>
              <a:off x="12188825" y="3145923"/>
              <a:ext cx="2635887" cy="3043238"/>
            </a:xfrm>
            <a:custGeom>
              <a:avLst/>
              <a:gdLst>
                <a:gd name="T0" fmla="*/ 2750 w 2751"/>
                <a:gd name="T1" fmla="*/ 1587 h 3175"/>
                <a:gd name="T2" fmla="*/ 2750 w 2751"/>
                <a:gd name="T3" fmla="*/ 1587 h 3175"/>
                <a:gd name="T4" fmla="*/ 1231 w 2751"/>
                <a:gd name="T5" fmla="*/ 1081 h 3175"/>
                <a:gd name="T6" fmla="*/ 0 w 2751"/>
                <a:gd name="T7" fmla="*/ 0 h 3175"/>
                <a:gd name="T8" fmla="*/ 0 w 2751"/>
                <a:gd name="T9" fmla="*/ 3174 h 3175"/>
                <a:gd name="T10" fmla="*/ 2750 w 2751"/>
                <a:gd name="T11" fmla="*/ 1587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1" h="3175">
                  <a:moveTo>
                    <a:pt x="2750" y="1587"/>
                  </a:moveTo>
                  <a:lnTo>
                    <a:pt x="2750" y="1587"/>
                  </a:lnTo>
                  <a:cubicBezTo>
                    <a:pt x="2750" y="1587"/>
                    <a:pt x="2001" y="1523"/>
                    <a:pt x="1231" y="1081"/>
                  </a:cubicBezTo>
                  <a:cubicBezTo>
                    <a:pt x="464" y="637"/>
                    <a:pt x="0" y="0"/>
                    <a:pt x="0" y="0"/>
                  </a:cubicBezTo>
                  <a:cubicBezTo>
                    <a:pt x="0" y="3174"/>
                    <a:pt x="0" y="3174"/>
                    <a:pt x="0" y="3174"/>
                  </a:cubicBezTo>
                  <a:cubicBezTo>
                    <a:pt x="2750" y="1587"/>
                    <a:pt x="2750" y="1587"/>
                    <a:pt x="2750" y="158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9" name="Freeform 6"/>
            <p:cNvSpPr>
              <a:spLocks noChangeArrowheads="1"/>
            </p:cNvSpPr>
            <p:nvPr/>
          </p:nvSpPr>
          <p:spPr bwMode="auto">
            <a:xfrm>
              <a:off x="12188825" y="6189161"/>
              <a:ext cx="2635887" cy="3043238"/>
            </a:xfrm>
            <a:custGeom>
              <a:avLst/>
              <a:gdLst>
                <a:gd name="T0" fmla="*/ 0 w 2751"/>
                <a:gd name="T1" fmla="*/ 3176 h 3177"/>
                <a:gd name="T2" fmla="*/ 0 w 2751"/>
                <a:gd name="T3" fmla="*/ 3176 h 3177"/>
                <a:gd name="T4" fmla="*/ 1199 w 2751"/>
                <a:gd name="T5" fmla="*/ 2115 h 3177"/>
                <a:gd name="T6" fmla="*/ 2750 w 2751"/>
                <a:gd name="T7" fmla="*/ 1589 h 3177"/>
                <a:gd name="T8" fmla="*/ 0 w 2751"/>
                <a:gd name="T9" fmla="*/ 0 h 3177"/>
                <a:gd name="T10" fmla="*/ 0 w 2751"/>
                <a:gd name="T11" fmla="*/ 3176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1" h="3177">
                  <a:moveTo>
                    <a:pt x="0" y="3176"/>
                  </a:moveTo>
                  <a:lnTo>
                    <a:pt x="0" y="3176"/>
                  </a:lnTo>
                  <a:cubicBezTo>
                    <a:pt x="0" y="3176"/>
                    <a:pt x="431" y="2557"/>
                    <a:pt x="1199" y="2115"/>
                  </a:cubicBezTo>
                  <a:cubicBezTo>
                    <a:pt x="1968" y="1671"/>
                    <a:pt x="2750" y="1589"/>
                    <a:pt x="2750" y="15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76"/>
                    <a:pt x="0" y="3176"/>
                    <a:pt x="0" y="317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0" name="Freeform 7"/>
            <p:cNvSpPr>
              <a:spLocks noChangeArrowheads="1"/>
            </p:cNvSpPr>
            <p:nvPr/>
          </p:nvSpPr>
          <p:spPr bwMode="auto">
            <a:xfrm>
              <a:off x="9552938" y="3145923"/>
              <a:ext cx="2635887" cy="3043238"/>
            </a:xfrm>
            <a:custGeom>
              <a:avLst/>
              <a:gdLst>
                <a:gd name="T0" fmla="*/ 2749 w 2750"/>
                <a:gd name="T1" fmla="*/ 0 h 3177"/>
                <a:gd name="T2" fmla="*/ 2749 w 2750"/>
                <a:gd name="T3" fmla="*/ 0 h 3177"/>
                <a:gd name="T4" fmla="*/ 1551 w 2750"/>
                <a:gd name="T5" fmla="*/ 1061 h 3177"/>
                <a:gd name="T6" fmla="*/ 0 w 2750"/>
                <a:gd name="T7" fmla="*/ 1587 h 3177"/>
                <a:gd name="T8" fmla="*/ 2749 w 2750"/>
                <a:gd name="T9" fmla="*/ 3176 h 3177"/>
                <a:gd name="T10" fmla="*/ 2749 w 2750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0" h="3177">
                  <a:moveTo>
                    <a:pt x="2749" y="0"/>
                  </a:moveTo>
                  <a:lnTo>
                    <a:pt x="2749" y="0"/>
                  </a:lnTo>
                  <a:cubicBezTo>
                    <a:pt x="2749" y="0"/>
                    <a:pt x="2318" y="619"/>
                    <a:pt x="1551" y="1061"/>
                  </a:cubicBezTo>
                  <a:cubicBezTo>
                    <a:pt x="782" y="1505"/>
                    <a:pt x="0" y="1587"/>
                    <a:pt x="0" y="1587"/>
                  </a:cubicBezTo>
                  <a:cubicBezTo>
                    <a:pt x="2749" y="3176"/>
                    <a:pt x="2749" y="3176"/>
                    <a:pt x="2749" y="3176"/>
                  </a:cubicBezTo>
                  <a:cubicBezTo>
                    <a:pt x="2749" y="0"/>
                    <a:pt x="2749" y="0"/>
                    <a:pt x="274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81" name="Group 280"/>
          <p:cNvGrpSpPr>
            <a:grpSpLocks noChangeAspect="1"/>
          </p:cNvGrpSpPr>
          <p:nvPr/>
        </p:nvGrpSpPr>
        <p:grpSpPr>
          <a:xfrm>
            <a:off x="16329714" y="390547"/>
            <a:ext cx="1347644" cy="1444869"/>
            <a:chOff x="9552938" y="3145923"/>
            <a:chExt cx="5271774" cy="6090708"/>
          </a:xfrm>
        </p:grpSpPr>
        <p:sp>
          <p:nvSpPr>
            <p:cNvPr id="282" name="Freeform 2"/>
            <p:cNvSpPr>
              <a:spLocks noChangeArrowheads="1"/>
            </p:cNvSpPr>
            <p:nvPr/>
          </p:nvSpPr>
          <p:spPr bwMode="auto">
            <a:xfrm>
              <a:off x="9552938" y="4665426"/>
              <a:ext cx="2635887" cy="3047470"/>
            </a:xfrm>
            <a:custGeom>
              <a:avLst/>
              <a:gdLst>
                <a:gd name="T0" fmla="*/ 0 w 2750"/>
                <a:gd name="T1" fmla="*/ 0 h 3177"/>
                <a:gd name="T2" fmla="*/ 0 w 2750"/>
                <a:gd name="T3" fmla="*/ 0 h 3177"/>
                <a:gd name="T4" fmla="*/ 320 w 2750"/>
                <a:gd name="T5" fmla="*/ 1569 h 3177"/>
                <a:gd name="T6" fmla="*/ 0 w 2750"/>
                <a:gd name="T7" fmla="*/ 3176 h 3177"/>
                <a:gd name="T8" fmla="*/ 2749 w 2750"/>
                <a:gd name="T9" fmla="*/ 1589 h 3177"/>
                <a:gd name="T10" fmla="*/ 0 w 2750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0" h="317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0" y="683"/>
                    <a:pt x="320" y="1569"/>
                  </a:cubicBezTo>
                  <a:cubicBezTo>
                    <a:pt x="320" y="2456"/>
                    <a:pt x="0" y="3176"/>
                    <a:pt x="0" y="3176"/>
                  </a:cubicBezTo>
                  <a:cubicBezTo>
                    <a:pt x="2749" y="1589"/>
                    <a:pt x="2749" y="1589"/>
                    <a:pt x="2749" y="158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3" name="Freeform 3"/>
            <p:cNvSpPr>
              <a:spLocks noChangeArrowheads="1"/>
            </p:cNvSpPr>
            <p:nvPr/>
          </p:nvSpPr>
          <p:spPr bwMode="auto">
            <a:xfrm>
              <a:off x="12188825" y="4665426"/>
              <a:ext cx="2635887" cy="3047470"/>
            </a:xfrm>
            <a:custGeom>
              <a:avLst/>
              <a:gdLst>
                <a:gd name="T0" fmla="*/ 2750 w 2751"/>
                <a:gd name="T1" fmla="*/ 3176 h 3177"/>
                <a:gd name="T2" fmla="*/ 2750 w 2751"/>
                <a:gd name="T3" fmla="*/ 3176 h 3177"/>
                <a:gd name="T4" fmla="*/ 2429 w 2751"/>
                <a:gd name="T5" fmla="*/ 1607 h 3177"/>
                <a:gd name="T6" fmla="*/ 2750 w 2751"/>
                <a:gd name="T7" fmla="*/ 0 h 3177"/>
                <a:gd name="T8" fmla="*/ 0 w 2751"/>
                <a:gd name="T9" fmla="*/ 1587 h 3177"/>
                <a:gd name="T10" fmla="*/ 2750 w 2751"/>
                <a:gd name="T11" fmla="*/ 3176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1" h="3177">
                  <a:moveTo>
                    <a:pt x="2750" y="3176"/>
                  </a:moveTo>
                  <a:lnTo>
                    <a:pt x="2750" y="3176"/>
                  </a:lnTo>
                  <a:cubicBezTo>
                    <a:pt x="2750" y="3176"/>
                    <a:pt x="2429" y="2493"/>
                    <a:pt x="2429" y="1607"/>
                  </a:cubicBezTo>
                  <a:cubicBezTo>
                    <a:pt x="2429" y="720"/>
                    <a:pt x="2750" y="0"/>
                    <a:pt x="2750" y="0"/>
                  </a:cubicBezTo>
                  <a:cubicBezTo>
                    <a:pt x="0" y="1587"/>
                    <a:pt x="0" y="1587"/>
                    <a:pt x="0" y="1587"/>
                  </a:cubicBezTo>
                  <a:cubicBezTo>
                    <a:pt x="2750" y="3176"/>
                    <a:pt x="2750" y="3176"/>
                    <a:pt x="2750" y="3176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4" name="Freeform 4"/>
            <p:cNvSpPr>
              <a:spLocks noChangeArrowheads="1"/>
            </p:cNvSpPr>
            <p:nvPr/>
          </p:nvSpPr>
          <p:spPr bwMode="auto">
            <a:xfrm>
              <a:off x="9552938" y="6193393"/>
              <a:ext cx="2635887" cy="3043238"/>
            </a:xfrm>
            <a:custGeom>
              <a:avLst/>
              <a:gdLst>
                <a:gd name="T0" fmla="*/ 0 w 2750"/>
                <a:gd name="T1" fmla="*/ 1587 h 3175"/>
                <a:gd name="T2" fmla="*/ 0 w 2750"/>
                <a:gd name="T3" fmla="*/ 1587 h 3175"/>
                <a:gd name="T4" fmla="*/ 1518 w 2750"/>
                <a:gd name="T5" fmla="*/ 2093 h 3175"/>
                <a:gd name="T6" fmla="*/ 2749 w 2750"/>
                <a:gd name="T7" fmla="*/ 3174 h 3175"/>
                <a:gd name="T8" fmla="*/ 2749 w 2750"/>
                <a:gd name="T9" fmla="*/ 0 h 3175"/>
                <a:gd name="T10" fmla="*/ 0 w 2750"/>
                <a:gd name="T11" fmla="*/ 1587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0" h="3175">
                  <a:moveTo>
                    <a:pt x="0" y="1587"/>
                  </a:moveTo>
                  <a:lnTo>
                    <a:pt x="0" y="1587"/>
                  </a:lnTo>
                  <a:cubicBezTo>
                    <a:pt x="0" y="1587"/>
                    <a:pt x="751" y="1651"/>
                    <a:pt x="1518" y="2093"/>
                  </a:cubicBezTo>
                  <a:cubicBezTo>
                    <a:pt x="2287" y="2537"/>
                    <a:pt x="2749" y="3174"/>
                    <a:pt x="2749" y="3174"/>
                  </a:cubicBezTo>
                  <a:cubicBezTo>
                    <a:pt x="2749" y="0"/>
                    <a:pt x="2749" y="0"/>
                    <a:pt x="2749" y="0"/>
                  </a:cubicBezTo>
                  <a:cubicBezTo>
                    <a:pt x="0" y="1587"/>
                    <a:pt x="0" y="1587"/>
                    <a:pt x="0" y="1587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5" name="Freeform 5"/>
            <p:cNvSpPr>
              <a:spLocks noChangeArrowheads="1"/>
            </p:cNvSpPr>
            <p:nvPr/>
          </p:nvSpPr>
          <p:spPr bwMode="auto">
            <a:xfrm>
              <a:off x="12188825" y="3145923"/>
              <a:ext cx="2635887" cy="3043238"/>
            </a:xfrm>
            <a:custGeom>
              <a:avLst/>
              <a:gdLst>
                <a:gd name="T0" fmla="*/ 2750 w 2751"/>
                <a:gd name="T1" fmla="*/ 1587 h 3175"/>
                <a:gd name="T2" fmla="*/ 2750 w 2751"/>
                <a:gd name="T3" fmla="*/ 1587 h 3175"/>
                <a:gd name="T4" fmla="*/ 1231 w 2751"/>
                <a:gd name="T5" fmla="*/ 1081 h 3175"/>
                <a:gd name="T6" fmla="*/ 0 w 2751"/>
                <a:gd name="T7" fmla="*/ 0 h 3175"/>
                <a:gd name="T8" fmla="*/ 0 w 2751"/>
                <a:gd name="T9" fmla="*/ 3174 h 3175"/>
                <a:gd name="T10" fmla="*/ 2750 w 2751"/>
                <a:gd name="T11" fmla="*/ 1587 h 3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1" h="3175">
                  <a:moveTo>
                    <a:pt x="2750" y="1587"/>
                  </a:moveTo>
                  <a:lnTo>
                    <a:pt x="2750" y="1587"/>
                  </a:lnTo>
                  <a:cubicBezTo>
                    <a:pt x="2750" y="1587"/>
                    <a:pt x="2001" y="1523"/>
                    <a:pt x="1231" y="1081"/>
                  </a:cubicBezTo>
                  <a:cubicBezTo>
                    <a:pt x="464" y="637"/>
                    <a:pt x="0" y="0"/>
                    <a:pt x="0" y="0"/>
                  </a:cubicBezTo>
                  <a:cubicBezTo>
                    <a:pt x="0" y="3174"/>
                    <a:pt x="0" y="3174"/>
                    <a:pt x="0" y="3174"/>
                  </a:cubicBezTo>
                  <a:cubicBezTo>
                    <a:pt x="2750" y="1587"/>
                    <a:pt x="2750" y="1587"/>
                    <a:pt x="2750" y="1587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6" name="Freeform 6"/>
            <p:cNvSpPr>
              <a:spLocks noChangeArrowheads="1"/>
            </p:cNvSpPr>
            <p:nvPr/>
          </p:nvSpPr>
          <p:spPr bwMode="auto">
            <a:xfrm>
              <a:off x="12188825" y="6189161"/>
              <a:ext cx="2635887" cy="3043238"/>
            </a:xfrm>
            <a:custGeom>
              <a:avLst/>
              <a:gdLst>
                <a:gd name="T0" fmla="*/ 0 w 2751"/>
                <a:gd name="T1" fmla="*/ 3176 h 3177"/>
                <a:gd name="T2" fmla="*/ 0 w 2751"/>
                <a:gd name="T3" fmla="*/ 3176 h 3177"/>
                <a:gd name="T4" fmla="*/ 1199 w 2751"/>
                <a:gd name="T5" fmla="*/ 2115 h 3177"/>
                <a:gd name="T6" fmla="*/ 2750 w 2751"/>
                <a:gd name="T7" fmla="*/ 1589 h 3177"/>
                <a:gd name="T8" fmla="*/ 0 w 2751"/>
                <a:gd name="T9" fmla="*/ 0 h 3177"/>
                <a:gd name="T10" fmla="*/ 0 w 2751"/>
                <a:gd name="T11" fmla="*/ 3176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1" h="3177">
                  <a:moveTo>
                    <a:pt x="0" y="3176"/>
                  </a:moveTo>
                  <a:lnTo>
                    <a:pt x="0" y="3176"/>
                  </a:lnTo>
                  <a:cubicBezTo>
                    <a:pt x="0" y="3176"/>
                    <a:pt x="431" y="2557"/>
                    <a:pt x="1199" y="2115"/>
                  </a:cubicBezTo>
                  <a:cubicBezTo>
                    <a:pt x="1968" y="1671"/>
                    <a:pt x="2750" y="1589"/>
                    <a:pt x="2750" y="15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76"/>
                    <a:pt x="0" y="3176"/>
                    <a:pt x="0" y="317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7" name="Freeform 7"/>
            <p:cNvSpPr>
              <a:spLocks noChangeArrowheads="1"/>
            </p:cNvSpPr>
            <p:nvPr/>
          </p:nvSpPr>
          <p:spPr bwMode="auto">
            <a:xfrm>
              <a:off x="9552938" y="3145923"/>
              <a:ext cx="2635887" cy="3043238"/>
            </a:xfrm>
            <a:custGeom>
              <a:avLst/>
              <a:gdLst>
                <a:gd name="T0" fmla="*/ 2749 w 2750"/>
                <a:gd name="T1" fmla="*/ 0 h 3177"/>
                <a:gd name="T2" fmla="*/ 2749 w 2750"/>
                <a:gd name="T3" fmla="*/ 0 h 3177"/>
                <a:gd name="T4" fmla="*/ 1551 w 2750"/>
                <a:gd name="T5" fmla="*/ 1061 h 3177"/>
                <a:gd name="T6" fmla="*/ 0 w 2750"/>
                <a:gd name="T7" fmla="*/ 1587 h 3177"/>
                <a:gd name="T8" fmla="*/ 2749 w 2750"/>
                <a:gd name="T9" fmla="*/ 3176 h 3177"/>
                <a:gd name="T10" fmla="*/ 2749 w 2750"/>
                <a:gd name="T11" fmla="*/ 0 h 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0" h="3177">
                  <a:moveTo>
                    <a:pt x="2749" y="0"/>
                  </a:moveTo>
                  <a:lnTo>
                    <a:pt x="2749" y="0"/>
                  </a:lnTo>
                  <a:cubicBezTo>
                    <a:pt x="2749" y="0"/>
                    <a:pt x="2318" y="619"/>
                    <a:pt x="1551" y="1061"/>
                  </a:cubicBezTo>
                  <a:cubicBezTo>
                    <a:pt x="782" y="1505"/>
                    <a:pt x="0" y="1587"/>
                    <a:pt x="0" y="1587"/>
                  </a:cubicBezTo>
                  <a:cubicBezTo>
                    <a:pt x="2749" y="3176"/>
                    <a:pt x="2749" y="3176"/>
                    <a:pt x="2749" y="3176"/>
                  </a:cubicBezTo>
                  <a:cubicBezTo>
                    <a:pt x="2749" y="0"/>
                    <a:pt x="2749" y="0"/>
                    <a:pt x="2749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88" name="Shape 2533"/>
          <p:cNvSpPr/>
          <p:nvPr/>
        </p:nvSpPr>
        <p:spPr>
          <a:xfrm>
            <a:off x="15681299" y="728328"/>
            <a:ext cx="175810" cy="17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9" name="Shape 2619"/>
          <p:cNvSpPr/>
          <p:nvPr/>
        </p:nvSpPr>
        <p:spPr>
          <a:xfrm>
            <a:off x="16826009" y="1403947"/>
            <a:ext cx="132361" cy="12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" name="Shape 2570"/>
          <p:cNvSpPr/>
          <p:nvPr/>
        </p:nvSpPr>
        <p:spPr>
          <a:xfrm>
            <a:off x="15175815" y="138403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" name="Shape 2577"/>
          <p:cNvSpPr/>
          <p:nvPr/>
        </p:nvSpPr>
        <p:spPr>
          <a:xfrm>
            <a:off x="16367151" y="777914"/>
            <a:ext cx="120328" cy="12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" name="Shape 2599"/>
          <p:cNvSpPr/>
          <p:nvPr/>
        </p:nvSpPr>
        <p:spPr>
          <a:xfrm>
            <a:off x="15331691" y="2935607"/>
            <a:ext cx="132361" cy="12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" name="Shape 2613"/>
          <p:cNvSpPr/>
          <p:nvPr/>
        </p:nvSpPr>
        <p:spPr>
          <a:xfrm>
            <a:off x="16215420" y="2999592"/>
            <a:ext cx="132361" cy="127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43174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15" grpId="0" animBg="1"/>
      <p:bldP spid="116" grpId="0"/>
      <p:bldP spid="117" grpId="0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7" grpId="0"/>
      <p:bldP spid="28" grpId="0"/>
      <p:bldP spid="29" grpId="0" animBg="1"/>
      <p:bldP spid="30" grpId="0" animBg="1"/>
      <p:bldP spid="31" grpId="0"/>
      <p:bldP spid="32" grpId="0"/>
      <p:bldP spid="292" grpId="0" animBg="1"/>
      <p:bldP spid="29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792114" y="1874898"/>
            <a:ext cx="803054" cy="8032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75695" y="1697859"/>
            <a:ext cx="5720305" cy="1143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997073" y="1946193"/>
            <a:ext cx="4327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IC CHỐT 74HC573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51805" y="1979159"/>
            <a:ext cx="3650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THANH</a:t>
            </a:r>
            <a:r>
              <a:rPr kumimoji="0" lang="vi-VN" sz="3600" b="1" i="0" u="none" strike="noStrike" kern="1200" cap="none" spc="0" normalizeH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GHI MỞ RỘNG PORT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THANH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GHI MỞ RỘNG PORT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11" y="3695700"/>
            <a:ext cx="4015818" cy="4530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879046"/>
            <a:ext cx="6416180" cy="55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1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792114" y="1874898"/>
            <a:ext cx="803054" cy="8032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75695" y="1697859"/>
            <a:ext cx="7396705" cy="1143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654859" y="1979047"/>
            <a:ext cx="6426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THANH GHI DỊCH 74HC595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51805" y="1979159"/>
            <a:ext cx="3650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THANH</a:t>
            </a:r>
            <a:r>
              <a:rPr kumimoji="0" lang="vi-VN" sz="3600" b="1" i="0" u="none" strike="noStrike" kern="1200" cap="none" spc="0" normalizeH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GHI MỞ RỘNG PORT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THANH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GHI MỞ RỘNG PORT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66" y="3804360"/>
            <a:ext cx="4213825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411" y="3086100"/>
            <a:ext cx="6740039" cy="56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4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792114" y="1874898"/>
            <a:ext cx="803054" cy="8032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32" tIns="68567" rIns="137132" bIns="68567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013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75695" y="1697859"/>
            <a:ext cx="7396705" cy="1143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654859" y="1979047"/>
            <a:ext cx="6426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THANH GHI DỊCH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MBI5026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51805" y="1979159"/>
            <a:ext cx="36504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1.3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THANH</a:t>
            </a:r>
            <a:r>
              <a:rPr kumimoji="0" lang="vi-VN" sz="3600" b="1" i="0" u="none" strike="noStrike" kern="1200" cap="none" spc="0" normalizeH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GHI MỞ RỘNG PORT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THANH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GHI MỞ RỘNG PORT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" name="image18.jpeg"/>
          <p:cNvPicPr/>
          <p:nvPr/>
        </p:nvPicPr>
        <p:blipFill rotWithShape="1">
          <a:blip r:embed="rId3" cstate="print"/>
          <a:srcRect l="26042" t="15426" r="33130"/>
          <a:stretch/>
        </p:blipFill>
        <p:spPr>
          <a:xfrm>
            <a:off x="2588147" y="3695700"/>
            <a:ext cx="2971800" cy="48368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881" y="1459354"/>
            <a:ext cx="8796669" cy="88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57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83000" y="266700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-3232603" y="1096464"/>
            <a:ext cx="24765000" cy="3003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vel 1"/>
          <p:cNvSpPr/>
          <p:nvPr/>
        </p:nvSpPr>
        <p:spPr>
          <a:xfrm>
            <a:off x="375695" y="115925"/>
            <a:ext cx="6607628" cy="9144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628" y="264552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 w="34925">
                  <a:solidFill>
                    <a:schemeClr val="accent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 w="34925">
                <a:solidFill>
                  <a:schemeClr val="accent1"/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01245" y="27955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CHƯƠNG 1: TỔNG QUAN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Minus 3"/>
          <p:cNvSpPr/>
          <p:nvPr/>
        </p:nvSpPr>
        <p:spPr>
          <a:xfrm>
            <a:off x="7007349" y="-1698168"/>
            <a:ext cx="152400" cy="4506285"/>
          </a:xfrm>
          <a:prstGeom prst="mathMinu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vel 6"/>
          <p:cNvSpPr/>
          <p:nvPr/>
        </p:nvSpPr>
        <p:spPr>
          <a:xfrm>
            <a:off x="7192406" y="117711"/>
            <a:ext cx="10646144" cy="914400"/>
          </a:xfrm>
          <a:prstGeom prst="bevel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53400" y="231810"/>
            <a:ext cx="1120112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vi-VN" sz="3600" b="1" i="0" u="none" strike="noStrike" kern="1200" cap="none" spc="0" normalizeH="0" baseline="0" noProof="0" smtClean="0">
                <a:ln w="285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SƠ ĐỒ KHỐI TỔNG QUÁT</a:t>
            </a:r>
            <a:endParaRPr kumimoji="0" lang="en-US" sz="3600" b="1" i="0" u="none" strike="noStrike" kern="1200" cap="none" spc="0" normalizeH="0" baseline="0" noProof="0" dirty="0"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7029" y="231808"/>
            <a:ext cx="1120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SƠ ĐỒ KHỐI TỔNG QUÁT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81204" y="1615138"/>
            <a:ext cx="2012338" cy="2184012"/>
            <a:chOff x="4448776" y="1680732"/>
            <a:chExt cx="3066669" cy="3290621"/>
          </a:xfrm>
        </p:grpSpPr>
        <p:grpSp>
          <p:nvGrpSpPr>
            <p:cNvPr id="18" name="Group 273"/>
            <p:cNvGrpSpPr>
              <a:grpSpLocks/>
            </p:cNvGrpSpPr>
            <p:nvPr/>
          </p:nvGrpSpPr>
          <p:grpSpPr bwMode="auto">
            <a:xfrm>
              <a:off x="4478942" y="1680732"/>
              <a:ext cx="3033975" cy="3136143"/>
              <a:chOff x="2004" y="147"/>
              <a:chExt cx="3712" cy="3837"/>
            </a:xfrm>
          </p:grpSpPr>
          <p:sp>
            <p:nvSpPr>
              <p:cNvPr id="77" name="Freeform 73"/>
              <p:cNvSpPr>
                <a:spLocks/>
              </p:cNvSpPr>
              <p:nvPr/>
            </p:nvSpPr>
            <p:spPr bwMode="auto">
              <a:xfrm>
                <a:off x="4297" y="1472"/>
                <a:ext cx="911" cy="689"/>
              </a:xfrm>
              <a:custGeom>
                <a:avLst/>
                <a:gdLst>
                  <a:gd name="T0" fmla="*/ 0 w 911"/>
                  <a:gd name="T1" fmla="*/ 405 h 689"/>
                  <a:gd name="T2" fmla="*/ 504 w 911"/>
                  <a:gd name="T3" fmla="*/ 0 h 689"/>
                  <a:gd name="T4" fmla="*/ 911 w 911"/>
                  <a:gd name="T5" fmla="*/ 318 h 689"/>
                  <a:gd name="T6" fmla="*/ 416 w 911"/>
                  <a:gd name="T7" fmla="*/ 689 h 689"/>
                  <a:gd name="T8" fmla="*/ 0 w 911"/>
                  <a:gd name="T9" fmla="*/ 405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1" h="689">
                    <a:moveTo>
                      <a:pt x="0" y="405"/>
                    </a:moveTo>
                    <a:lnTo>
                      <a:pt x="504" y="0"/>
                    </a:lnTo>
                    <a:lnTo>
                      <a:pt x="911" y="318"/>
                    </a:lnTo>
                    <a:lnTo>
                      <a:pt x="416" y="689"/>
                    </a:lnTo>
                    <a:lnTo>
                      <a:pt x="0" y="405"/>
                    </a:lnTo>
                    <a:close/>
                  </a:path>
                </a:pathLst>
              </a:custGeom>
              <a:solidFill>
                <a:srgbClr val="6F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78" name="Freeform 74"/>
              <p:cNvSpPr>
                <a:spLocks/>
              </p:cNvSpPr>
              <p:nvPr/>
            </p:nvSpPr>
            <p:spPr bwMode="auto">
              <a:xfrm>
                <a:off x="4297" y="1472"/>
                <a:ext cx="911" cy="689"/>
              </a:xfrm>
              <a:custGeom>
                <a:avLst/>
                <a:gdLst>
                  <a:gd name="T0" fmla="*/ 0 w 911"/>
                  <a:gd name="T1" fmla="*/ 405 h 689"/>
                  <a:gd name="T2" fmla="*/ 504 w 911"/>
                  <a:gd name="T3" fmla="*/ 0 h 689"/>
                  <a:gd name="T4" fmla="*/ 911 w 911"/>
                  <a:gd name="T5" fmla="*/ 318 h 689"/>
                  <a:gd name="T6" fmla="*/ 416 w 911"/>
                  <a:gd name="T7" fmla="*/ 689 h 689"/>
                  <a:gd name="T8" fmla="*/ 0 w 911"/>
                  <a:gd name="T9" fmla="*/ 405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1" h="689">
                    <a:moveTo>
                      <a:pt x="0" y="405"/>
                    </a:moveTo>
                    <a:lnTo>
                      <a:pt x="504" y="0"/>
                    </a:lnTo>
                    <a:lnTo>
                      <a:pt x="911" y="318"/>
                    </a:lnTo>
                    <a:lnTo>
                      <a:pt x="416" y="689"/>
                    </a:lnTo>
                    <a:lnTo>
                      <a:pt x="0" y="40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79" name="Freeform 77"/>
              <p:cNvSpPr>
                <a:spLocks/>
              </p:cNvSpPr>
              <p:nvPr/>
            </p:nvSpPr>
            <p:spPr bwMode="auto">
              <a:xfrm>
                <a:off x="4753" y="1472"/>
                <a:ext cx="455" cy="346"/>
              </a:xfrm>
              <a:custGeom>
                <a:avLst/>
                <a:gdLst>
                  <a:gd name="T0" fmla="*/ 48 w 455"/>
                  <a:gd name="T1" fmla="*/ 0 h 346"/>
                  <a:gd name="T2" fmla="*/ 0 w 455"/>
                  <a:gd name="T3" fmla="*/ 38 h 346"/>
                  <a:gd name="T4" fmla="*/ 3 w 455"/>
                  <a:gd name="T5" fmla="*/ 48 h 346"/>
                  <a:gd name="T6" fmla="*/ 48 w 455"/>
                  <a:gd name="T7" fmla="*/ 10 h 346"/>
                  <a:gd name="T8" fmla="*/ 440 w 455"/>
                  <a:gd name="T9" fmla="*/ 318 h 346"/>
                  <a:gd name="T10" fmla="*/ 407 w 455"/>
                  <a:gd name="T11" fmla="*/ 341 h 346"/>
                  <a:gd name="T12" fmla="*/ 414 w 455"/>
                  <a:gd name="T13" fmla="*/ 346 h 346"/>
                  <a:gd name="T14" fmla="*/ 455 w 455"/>
                  <a:gd name="T15" fmla="*/ 318 h 346"/>
                  <a:gd name="T16" fmla="*/ 48 w 455"/>
                  <a:gd name="T17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346">
                    <a:moveTo>
                      <a:pt x="48" y="0"/>
                    </a:moveTo>
                    <a:lnTo>
                      <a:pt x="0" y="38"/>
                    </a:lnTo>
                    <a:lnTo>
                      <a:pt x="3" y="48"/>
                    </a:lnTo>
                    <a:lnTo>
                      <a:pt x="48" y="10"/>
                    </a:lnTo>
                    <a:lnTo>
                      <a:pt x="440" y="318"/>
                    </a:lnTo>
                    <a:lnTo>
                      <a:pt x="407" y="341"/>
                    </a:lnTo>
                    <a:lnTo>
                      <a:pt x="414" y="346"/>
                    </a:lnTo>
                    <a:lnTo>
                      <a:pt x="455" y="31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4E4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0" name="Freeform 78"/>
              <p:cNvSpPr>
                <a:spLocks/>
              </p:cNvSpPr>
              <p:nvPr/>
            </p:nvSpPr>
            <p:spPr bwMode="auto">
              <a:xfrm>
                <a:off x="4753" y="1472"/>
                <a:ext cx="455" cy="346"/>
              </a:xfrm>
              <a:custGeom>
                <a:avLst/>
                <a:gdLst>
                  <a:gd name="T0" fmla="*/ 48 w 455"/>
                  <a:gd name="T1" fmla="*/ 0 h 346"/>
                  <a:gd name="T2" fmla="*/ 0 w 455"/>
                  <a:gd name="T3" fmla="*/ 38 h 346"/>
                  <a:gd name="T4" fmla="*/ 3 w 455"/>
                  <a:gd name="T5" fmla="*/ 48 h 346"/>
                  <a:gd name="T6" fmla="*/ 48 w 455"/>
                  <a:gd name="T7" fmla="*/ 10 h 346"/>
                  <a:gd name="T8" fmla="*/ 440 w 455"/>
                  <a:gd name="T9" fmla="*/ 318 h 346"/>
                  <a:gd name="T10" fmla="*/ 407 w 455"/>
                  <a:gd name="T11" fmla="*/ 341 h 346"/>
                  <a:gd name="T12" fmla="*/ 414 w 455"/>
                  <a:gd name="T13" fmla="*/ 346 h 346"/>
                  <a:gd name="T14" fmla="*/ 455 w 455"/>
                  <a:gd name="T15" fmla="*/ 318 h 346"/>
                  <a:gd name="T16" fmla="*/ 48 w 455"/>
                  <a:gd name="T17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5" h="346">
                    <a:moveTo>
                      <a:pt x="48" y="0"/>
                    </a:moveTo>
                    <a:lnTo>
                      <a:pt x="0" y="38"/>
                    </a:lnTo>
                    <a:lnTo>
                      <a:pt x="3" y="48"/>
                    </a:lnTo>
                    <a:lnTo>
                      <a:pt x="48" y="10"/>
                    </a:lnTo>
                    <a:lnTo>
                      <a:pt x="440" y="318"/>
                    </a:lnTo>
                    <a:lnTo>
                      <a:pt x="407" y="341"/>
                    </a:lnTo>
                    <a:lnTo>
                      <a:pt x="414" y="346"/>
                    </a:lnTo>
                    <a:lnTo>
                      <a:pt x="455" y="318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1" name="Freeform 79"/>
              <p:cNvSpPr>
                <a:spLocks/>
              </p:cNvSpPr>
              <p:nvPr/>
            </p:nvSpPr>
            <p:spPr bwMode="auto">
              <a:xfrm>
                <a:off x="4183" y="1063"/>
                <a:ext cx="618" cy="814"/>
              </a:xfrm>
              <a:custGeom>
                <a:avLst/>
                <a:gdLst>
                  <a:gd name="T0" fmla="*/ 0 w 618"/>
                  <a:gd name="T1" fmla="*/ 398 h 814"/>
                  <a:gd name="T2" fmla="*/ 466 w 618"/>
                  <a:gd name="T3" fmla="*/ 0 h 814"/>
                  <a:gd name="T4" fmla="*/ 618 w 618"/>
                  <a:gd name="T5" fmla="*/ 409 h 814"/>
                  <a:gd name="T6" fmla="*/ 114 w 618"/>
                  <a:gd name="T7" fmla="*/ 814 h 814"/>
                  <a:gd name="T8" fmla="*/ 0 w 618"/>
                  <a:gd name="T9" fmla="*/ 39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814">
                    <a:moveTo>
                      <a:pt x="0" y="398"/>
                    </a:moveTo>
                    <a:lnTo>
                      <a:pt x="466" y="0"/>
                    </a:lnTo>
                    <a:lnTo>
                      <a:pt x="618" y="409"/>
                    </a:lnTo>
                    <a:lnTo>
                      <a:pt x="114" y="814"/>
                    </a:lnTo>
                    <a:lnTo>
                      <a:pt x="0" y="39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2" name="Freeform 80"/>
              <p:cNvSpPr>
                <a:spLocks/>
              </p:cNvSpPr>
              <p:nvPr/>
            </p:nvSpPr>
            <p:spPr bwMode="auto">
              <a:xfrm>
                <a:off x="4183" y="1063"/>
                <a:ext cx="618" cy="814"/>
              </a:xfrm>
              <a:custGeom>
                <a:avLst/>
                <a:gdLst>
                  <a:gd name="T0" fmla="*/ 0 w 618"/>
                  <a:gd name="T1" fmla="*/ 398 h 814"/>
                  <a:gd name="T2" fmla="*/ 466 w 618"/>
                  <a:gd name="T3" fmla="*/ 0 h 814"/>
                  <a:gd name="T4" fmla="*/ 618 w 618"/>
                  <a:gd name="T5" fmla="*/ 409 h 814"/>
                  <a:gd name="T6" fmla="*/ 114 w 618"/>
                  <a:gd name="T7" fmla="*/ 814 h 814"/>
                  <a:gd name="T8" fmla="*/ 0 w 618"/>
                  <a:gd name="T9" fmla="*/ 39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814">
                    <a:moveTo>
                      <a:pt x="0" y="398"/>
                    </a:moveTo>
                    <a:lnTo>
                      <a:pt x="466" y="0"/>
                    </a:lnTo>
                    <a:lnTo>
                      <a:pt x="618" y="409"/>
                    </a:lnTo>
                    <a:lnTo>
                      <a:pt x="114" y="814"/>
                    </a:lnTo>
                    <a:lnTo>
                      <a:pt x="0" y="39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3" name="Freeform 82"/>
              <p:cNvSpPr>
                <a:spLocks/>
              </p:cNvSpPr>
              <p:nvPr/>
            </p:nvSpPr>
            <p:spPr bwMode="auto">
              <a:xfrm>
                <a:off x="4479" y="1077"/>
                <a:ext cx="312" cy="424"/>
              </a:xfrm>
              <a:custGeom>
                <a:avLst/>
                <a:gdLst>
                  <a:gd name="T0" fmla="*/ 168 w 312"/>
                  <a:gd name="T1" fmla="*/ 0 h 424"/>
                  <a:gd name="T2" fmla="*/ 130 w 312"/>
                  <a:gd name="T3" fmla="*/ 33 h 424"/>
                  <a:gd name="T4" fmla="*/ 234 w 312"/>
                  <a:gd name="T5" fmla="*/ 327 h 424"/>
                  <a:gd name="T6" fmla="*/ 0 w 312"/>
                  <a:gd name="T7" fmla="*/ 145 h 424"/>
                  <a:gd name="T8" fmla="*/ 234 w 312"/>
                  <a:gd name="T9" fmla="*/ 327 h 424"/>
                  <a:gd name="T10" fmla="*/ 194 w 312"/>
                  <a:gd name="T11" fmla="*/ 360 h 424"/>
                  <a:gd name="T12" fmla="*/ 267 w 312"/>
                  <a:gd name="T13" fmla="*/ 414 h 424"/>
                  <a:gd name="T14" fmla="*/ 270 w 312"/>
                  <a:gd name="T15" fmla="*/ 424 h 424"/>
                  <a:gd name="T16" fmla="*/ 312 w 312"/>
                  <a:gd name="T17" fmla="*/ 391 h 424"/>
                  <a:gd name="T18" fmla="*/ 168 w 312"/>
                  <a:gd name="T19" fmla="*/ 0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2" h="424">
                    <a:moveTo>
                      <a:pt x="168" y="0"/>
                    </a:moveTo>
                    <a:lnTo>
                      <a:pt x="130" y="33"/>
                    </a:lnTo>
                    <a:lnTo>
                      <a:pt x="234" y="327"/>
                    </a:lnTo>
                    <a:lnTo>
                      <a:pt x="0" y="145"/>
                    </a:lnTo>
                    <a:lnTo>
                      <a:pt x="234" y="327"/>
                    </a:lnTo>
                    <a:lnTo>
                      <a:pt x="194" y="360"/>
                    </a:lnTo>
                    <a:lnTo>
                      <a:pt x="267" y="414"/>
                    </a:lnTo>
                    <a:lnTo>
                      <a:pt x="270" y="424"/>
                    </a:lnTo>
                    <a:lnTo>
                      <a:pt x="312" y="391"/>
                    </a:lnTo>
                    <a:lnTo>
                      <a:pt x="16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4" name="Freeform 85"/>
              <p:cNvSpPr>
                <a:spLocks/>
              </p:cNvSpPr>
              <p:nvPr/>
            </p:nvSpPr>
            <p:spPr bwMode="auto">
              <a:xfrm>
                <a:off x="2449" y="1257"/>
                <a:ext cx="544" cy="746"/>
              </a:xfrm>
              <a:custGeom>
                <a:avLst/>
                <a:gdLst>
                  <a:gd name="T0" fmla="*/ 544 w 544"/>
                  <a:gd name="T1" fmla="*/ 746 h 746"/>
                  <a:gd name="T2" fmla="*/ 2 w 544"/>
                  <a:gd name="T3" fmla="*/ 433 h 746"/>
                  <a:gd name="T4" fmla="*/ 0 w 544"/>
                  <a:gd name="T5" fmla="*/ 0 h 746"/>
                  <a:gd name="T6" fmla="*/ 508 w 544"/>
                  <a:gd name="T7" fmla="*/ 315 h 746"/>
                  <a:gd name="T8" fmla="*/ 544 w 544"/>
                  <a:gd name="T9" fmla="*/ 746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4" h="746">
                    <a:moveTo>
                      <a:pt x="544" y="746"/>
                    </a:moveTo>
                    <a:lnTo>
                      <a:pt x="2" y="433"/>
                    </a:lnTo>
                    <a:lnTo>
                      <a:pt x="0" y="0"/>
                    </a:lnTo>
                    <a:lnTo>
                      <a:pt x="508" y="315"/>
                    </a:lnTo>
                    <a:lnTo>
                      <a:pt x="544" y="74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5" name="Freeform 88"/>
              <p:cNvSpPr>
                <a:spLocks/>
              </p:cNvSpPr>
              <p:nvPr/>
            </p:nvSpPr>
            <p:spPr bwMode="auto">
              <a:xfrm>
                <a:off x="2458" y="1274"/>
                <a:ext cx="256" cy="456"/>
              </a:xfrm>
              <a:custGeom>
                <a:avLst/>
                <a:gdLst>
                  <a:gd name="T0" fmla="*/ 0 w 256"/>
                  <a:gd name="T1" fmla="*/ 0 h 456"/>
                  <a:gd name="T2" fmla="*/ 0 w 256"/>
                  <a:gd name="T3" fmla="*/ 411 h 456"/>
                  <a:gd name="T4" fmla="*/ 81 w 256"/>
                  <a:gd name="T5" fmla="*/ 456 h 456"/>
                  <a:gd name="T6" fmla="*/ 81 w 256"/>
                  <a:gd name="T7" fmla="*/ 423 h 456"/>
                  <a:gd name="T8" fmla="*/ 140 w 256"/>
                  <a:gd name="T9" fmla="*/ 366 h 456"/>
                  <a:gd name="T10" fmla="*/ 81 w 256"/>
                  <a:gd name="T11" fmla="*/ 331 h 456"/>
                  <a:gd name="T12" fmla="*/ 256 w 256"/>
                  <a:gd name="T13" fmla="*/ 158 h 456"/>
                  <a:gd name="T14" fmla="*/ 81 w 256"/>
                  <a:gd name="T15" fmla="*/ 331 h 456"/>
                  <a:gd name="T16" fmla="*/ 76 w 256"/>
                  <a:gd name="T17" fmla="*/ 47 h 456"/>
                  <a:gd name="T18" fmla="*/ 0 w 256"/>
                  <a:gd name="T19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456">
                    <a:moveTo>
                      <a:pt x="0" y="0"/>
                    </a:moveTo>
                    <a:lnTo>
                      <a:pt x="0" y="411"/>
                    </a:lnTo>
                    <a:lnTo>
                      <a:pt x="81" y="456"/>
                    </a:lnTo>
                    <a:lnTo>
                      <a:pt x="81" y="423"/>
                    </a:lnTo>
                    <a:lnTo>
                      <a:pt x="140" y="366"/>
                    </a:lnTo>
                    <a:lnTo>
                      <a:pt x="81" y="331"/>
                    </a:lnTo>
                    <a:lnTo>
                      <a:pt x="256" y="158"/>
                    </a:lnTo>
                    <a:lnTo>
                      <a:pt x="81" y="331"/>
                    </a:lnTo>
                    <a:lnTo>
                      <a:pt x="76" y="4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6" name="Freeform 91"/>
              <p:cNvSpPr>
                <a:spLocks/>
              </p:cNvSpPr>
              <p:nvPr/>
            </p:nvSpPr>
            <p:spPr bwMode="auto">
              <a:xfrm>
                <a:off x="2037" y="1690"/>
                <a:ext cx="956" cy="684"/>
              </a:xfrm>
              <a:custGeom>
                <a:avLst/>
                <a:gdLst>
                  <a:gd name="T0" fmla="*/ 0 w 956"/>
                  <a:gd name="T1" fmla="*/ 405 h 684"/>
                  <a:gd name="T2" fmla="*/ 414 w 956"/>
                  <a:gd name="T3" fmla="*/ 0 h 684"/>
                  <a:gd name="T4" fmla="*/ 956 w 956"/>
                  <a:gd name="T5" fmla="*/ 313 h 684"/>
                  <a:gd name="T6" fmla="*/ 542 w 956"/>
                  <a:gd name="T7" fmla="*/ 684 h 684"/>
                  <a:gd name="T8" fmla="*/ 0 w 956"/>
                  <a:gd name="T9" fmla="*/ 405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6" h="684">
                    <a:moveTo>
                      <a:pt x="0" y="405"/>
                    </a:moveTo>
                    <a:lnTo>
                      <a:pt x="414" y="0"/>
                    </a:lnTo>
                    <a:lnTo>
                      <a:pt x="956" y="313"/>
                    </a:lnTo>
                    <a:lnTo>
                      <a:pt x="542" y="684"/>
                    </a:lnTo>
                    <a:lnTo>
                      <a:pt x="0" y="405"/>
                    </a:lnTo>
                    <a:close/>
                  </a:path>
                </a:pathLst>
              </a:custGeom>
              <a:solidFill>
                <a:srgbClr val="696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7" name="Freeform 92"/>
              <p:cNvSpPr>
                <a:spLocks/>
              </p:cNvSpPr>
              <p:nvPr/>
            </p:nvSpPr>
            <p:spPr bwMode="auto">
              <a:xfrm>
                <a:off x="2037" y="1690"/>
                <a:ext cx="956" cy="684"/>
              </a:xfrm>
              <a:custGeom>
                <a:avLst/>
                <a:gdLst>
                  <a:gd name="T0" fmla="*/ 0 w 956"/>
                  <a:gd name="T1" fmla="*/ 405 h 684"/>
                  <a:gd name="T2" fmla="*/ 414 w 956"/>
                  <a:gd name="T3" fmla="*/ 0 h 684"/>
                  <a:gd name="T4" fmla="*/ 956 w 956"/>
                  <a:gd name="T5" fmla="*/ 313 h 684"/>
                  <a:gd name="T6" fmla="*/ 542 w 956"/>
                  <a:gd name="T7" fmla="*/ 684 h 684"/>
                  <a:gd name="T8" fmla="*/ 0 w 956"/>
                  <a:gd name="T9" fmla="*/ 405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6" h="684">
                    <a:moveTo>
                      <a:pt x="0" y="405"/>
                    </a:moveTo>
                    <a:lnTo>
                      <a:pt x="414" y="0"/>
                    </a:lnTo>
                    <a:lnTo>
                      <a:pt x="956" y="313"/>
                    </a:lnTo>
                    <a:lnTo>
                      <a:pt x="542" y="684"/>
                    </a:lnTo>
                    <a:lnTo>
                      <a:pt x="0" y="40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8" name="Freeform 94"/>
              <p:cNvSpPr>
                <a:spLocks/>
              </p:cNvSpPr>
              <p:nvPr/>
            </p:nvSpPr>
            <p:spPr bwMode="auto">
              <a:xfrm>
                <a:off x="2054" y="1700"/>
                <a:ext cx="487" cy="419"/>
              </a:xfrm>
              <a:custGeom>
                <a:avLst/>
                <a:gdLst>
                  <a:gd name="T0" fmla="*/ 397 w 487"/>
                  <a:gd name="T1" fmla="*/ 0 h 419"/>
                  <a:gd name="T2" fmla="*/ 0 w 487"/>
                  <a:gd name="T3" fmla="*/ 393 h 419"/>
                  <a:gd name="T4" fmla="*/ 52 w 487"/>
                  <a:gd name="T5" fmla="*/ 419 h 419"/>
                  <a:gd name="T6" fmla="*/ 397 w 487"/>
                  <a:gd name="T7" fmla="*/ 82 h 419"/>
                  <a:gd name="T8" fmla="*/ 487 w 487"/>
                  <a:gd name="T9" fmla="*/ 135 h 419"/>
                  <a:gd name="T10" fmla="*/ 487 w 487"/>
                  <a:gd name="T11" fmla="*/ 52 h 419"/>
                  <a:gd name="T12" fmla="*/ 397 w 487"/>
                  <a:gd name="T13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7" h="419">
                    <a:moveTo>
                      <a:pt x="397" y="0"/>
                    </a:moveTo>
                    <a:lnTo>
                      <a:pt x="0" y="393"/>
                    </a:lnTo>
                    <a:lnTo>
                      <a:pt x="52" y="419"/>
                    </a:lnTo>
                    <a:lnTo>
                      <a:pt x="397" y="82"/>
                    </a:lnTo>
                    <a:lnTo>
                      <a:pt x="487" y="135"/>
                    </a:lnTo>
                    <a:lnTo>
                      <a:pt x="487" y="52"/>
                    </a:lnTo>
                    <a:lnTo>
                      <a:pt x="3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9" name="Freeform 97"/>
              <p:cNvSpPr>
                <a:spLocks/>
              </p:cNvSpPr>
              <p:nvPr/>
            </p:nvSpPr>
            <p:spPr bwMode="auto">
              <a:xfrm>
                <a:off x="3776" y="3077"/>
                <a:ext cx="577" cy="793"/>
              </a:xfrm>
              <a:custGeom>
                <a:avLst/>
                <a:gdLst>
                  <a:gd name="T0" fmla="*/ 577 w 577"/>
                  <a:gd name="T1" fmla="*/ 793 h 793"/>
                  <a:gd name="T2" fmla="*/ 97 w 577"/>
                  <a:gd name="T3" fmla="*/ 578 h 793"/>
                  <a:gd name="T4" fmla="*/ 0 w 577"/>
                  <a:gd name="T5" fmla="*/ 0 h 793"/>
                  <a:gd name="T6" fmla="*/ 454 w 577"/>
                  <a:gd name="T7" fmla="*/ 232 h 793"/>
                  <a:gd name="T8" fmla="*/ 577 w 577"/>
                  <a:gd name="T9" fmla="*/ 793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" h="793">
                    <a:moveTo>
                      <a:pt x="577" y="793"/>
                    </a:moveTo>
                    <a:lnTo>
                      <a:pt x="97" y="578"/>
                    </a:lnTo>
                    <a:lnTo>
                      <a:pt x="0" y="0"/>
                    </a:lnTo>
                    <a:lnTo>
                      <a:pt x="454" y="232"/>
                    </a:lnTo>
                    <a:lnTo>
                      <a:pt x="577" y="793"/>
                    </a:lnTo>
                    <a:close/>
                  </a:path>
                </a:pathLst>
              </a:custGeom>
              <a:solidFill>
                <a:srgbClr val="A0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0" name="Freeform 98"/>
              <p:cNvSpPr>
                <a:spLocks/>
              </p:cNvSpPr>
              <p:nvPr/>
            </p:nvSpPr>
            <p:spPr bwMode="auto">
              <a:xfrm>
                <a:off x="3776" y="3077"/>
                <a:ext cx="577" cy="793"/>
              </a:xfrm>
              <a:custGeom>
                <a:avLst/>
                <a:gdLst>
                  <a:gd name="T0" fmla="*/ 577 w 577"/>
                  <a:gd name="T1" fmla="*/ 793 h 793"/>
                  <a:gd name="T2" fmla="*/ 97 w 577"/>
                  <a:gd name="T3" fmla="*/ 578 h 793"/>
                  <a:gd name="T4" fmla="*/ 0 w 577"/>
                  <a:gd name="T5" fmla="*/ 0 h 793"/>
                  <a:gd name="T6" fmla="*/ 454 w 577"/>
                  <a:gd name="T7" fmla="*/ 232 h 793"/>
                  <a:gd name="T8" fmla="*/ 577 w 577"/>
                  <a:gd name="T9" fmla="*/ 793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" h="793">
                    <a:moveTo>
                      <a:pt x="577" y="793"/>
                    </a:moveTo>
                    <a:lnTo>
                      <a:pt x="97" y="578"/>
                    </a:lnTo>
                    <a:lnTo>
                      <a:pt x="0" y="0"/>
                    </a:lnTo>
                    <a:lnTo>
                      <a:pt x="454" y="232"/>
                    </a:lnTo>
                    <a:lnTo>
                      <a:pt x="577" y="7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1" name="Freeform 101"/>
              <p:cNvSpPr>
                <a:spLocks/>
              </p:cNvSpPr>
              <p:nvPr/>
            </p:nvSpPr>
            <p:spPr bwMode="auto">
              <a:xfrm>
                <a:off x="3322" y="3077"/>
                <a:ext cx="551" cy="907"/>
              </a:xfrm>
              <a:custGeom>
                <a:avLst/>
                <a:gdLst>
                  <a:gd name="T0" fmla="*/ 0 w 551"/>
                  <a:gd name="T1" fmla="*/ 334 h 907"/>
                  <a:gd name="T2" fmla="*/ 454 w 551"/>
                  <a:gd name="T3" fmla="*/ 0 h 907"/>
                  <a:gd name="T4" fmla="*/ 551 w 551"/>
                  <a:gd name="T5" fmla="*/ 578 h 907"/>
                  <a:gd name="T6" fmla="*/ 61 w 551"/>
                  <a:gd name="T7" fmla="*/ 907 h 907"/>
                  <a:gd name="T8" fmla="*/ 0 w 551"/>
                  <a:gd name="T9" fmla="*/ 334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1" h="907">
                    <a:moveTo>
                      <a:pt x="0" y="334"/>
                    </a:moveTo>
                    <a:lnTo>
                      <a:pt x="454" y="0"/>
                    </a:lnTo>
                    <a:lnTo>
                      <a:pt x="551" y="578"/>
                    </a:lnTo>
                    <a:lnTo>
                      <a:pt x="61" y="907"/>
                    </a:lnTo>
                    <a:lnTo>
                      <a:pt x="0" y="334"/>
                    </a:lnTo>
                    <a:close/>
                  </a:path>
                </a:pathLst>
              </a:custGeom>
              <a:solidFill>
                <a:srgbClr val="858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2" name="Freeform 102"/>
              <p:cNvSpPr>
                <a:spLocks/>
              </p:cNvSpPr>
              <p:nvPr/>
            </p:nvSpPr>
            <p:spPr bwMode="auto">
              <a:xfrm>
                <a:off x="3322" y="3077"/>
                <a:ext cx="551" cy="907"/>
              </a:xfrm>
              <a:custGeom>
                <a:avLst/>
                <a:gdLst>
                  <a:gd name="T0" fmla="*/ 0 w 551"/>
                  <a:gd name="T1" fmla="*/ 334 h 907"/>
                  <a:gd name="T2" fmla="*/ 454 w 551"/>
                  <a:gd name="T3" fmla="*/ 0 h 907"/>
                  <a:gd name="T4" fmla="*/ 551 w 551"/>
                  <a:gd name="T5" fmla="*/ 578 h 907"/>
                  <a:gd name="T6" fmla="*/ 61 w 551"/>
                  <a:gd name="T7" fmla="*/ 907 h 907"/>
                  <a:gd name="T8" fmla="*/ 0 w 551"/>
                  <a:gd name="T9" fmla="*/ 334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1" h="907">
                    <a:moveTo>
                      <a:pt x="0" y="334"/>
                    </a:moveTo>
                    <a:lnTo>
                      <a:pt x="454" y="0"/>
                    </a:lnTo>
                    <a:lnTo>
                      <a:pt x="551" y="578"/>
                    </a:lnTo>
                    <a:lnTo>
                      <a:pt x="61" y="907"/>
                    </a:lnTo>
                    <a:lnTo>
                      <a:pt x="0" y="3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3" name="Freeform 103"/>
              <p:cNvSpPr>
                <a:spLocks/>
              </p:cNvSpPr>
              <p:nvPr/>
            </p:nvSpPr>
            <p:spPr bwMode="auto">
              <a:xfrm>
                <a:off x="3381" y="3480"/>
                <a:ext cx="483" cy="490"/>
              </a:xfrm>
              <a:custGeom>
                <a:avLst/>
                <a:gdLst>
                  <a:gd name="T0" fmla="*/ 369 w 483"/>
                  <a:gd name="T1" fmla="*/ 0 h 490"/>
                  <a:gd name="T2" fmla="*/ 390 w 483"/>
                  <a:gd name="T3" fmla="*/ 130 h 490"/>
                  <a:gd name="T4" fmla="*/ 0 w 483"/>
                  <a:gd name="T5" fmla="*/ 395 h 490"/>
                  <a:gd name="T6" fmla="*/ 9 w 483"/>
                  <a:gd name="T7" fmla="*/ 490 h 490"/>
                  <a:gd name="T8" fmla="*/ 483 w 483"/>
                  <a:gd name="T9" fmla="*/ 170 h 490"/>
                  <a:gd name="T10" fmla="*/ 461 w 483"/>
                  <a:gd name="T11" fmla="*/ 42 h 490"/>
                  <a:gd name="T12" fmla="*/ 369 w 483"/>
                  <a:gd name="T13" fmla="*/ 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3" h="490">
                    <a:moveTo>
                      <a:pt x="369" y="0"/>
                    </a:moveTo>
                    <a:lnTo>
                      <a:pt x="390" y="130"/>
                    </a:lnTo>
                    <a:lnTo>
                      <a:pt x="0" y="395"/>
                    </a:lnTo>
                    <a:lnTo>
                      <a:pt x="9" y="490"/>
                    </a:lnTo>
                    <a:lnTo>
                      <a:pt x="483" y="170"/>
                    </a:lnTo>
                    <a:lnTo>
                      <a:pt x="461" y="42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4" name="Freeform 104"/>
              <p:cNvSpPr>
                <a:spLocks/>
              </p:cNvSpPr>
              <p:nvPr/>
            </p:nvSpPr>
            <p:spPr bwMode="auto">
              <a:xfrm>
                <a:off x="3381" y="3480"/>
                <a:ext cx="483" cy="490"/>
              </a:xfrm>
              <a:custGeom>
                <a:avLst/>
                <a:gdLst>
                  <a:gd name="T0" fmla="*/ 369 w 483"/>
                  <a:gd name="T1" fmla="*/ 0 h 490"/>
                  <a:gd name="T2" fmla="*/ 390 w 483"/>
                  <a:gd name="T3" fmla="*/ 130 h 490"/>
                  <a:gd name="T4" fmla="*/ 0 w 483"/>
                  <a:gd name="T5" fmla="*/ 395 h 490"/>
                  <a:gd name="T6" fmla="*/ 9 w 483"/>
                  <a:gd name="T7" fmla="*/ 490 h 490"/>
                  <a:gd name="T8" fmla="*/ 483 w 483"/>
                  <a:gd name="T9" fmla="*/ 170 h 490"/>
                  <a:gd name="T10" fmla="*/ 461 w 483"/>
                  <a:gd name="T11" fmla="*/ 42 h 490"/>
                  <a:gd name="T12" fmla="*/ 369 w 483"/>
                  <a:gd name="T13" fmla="*/ 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3" h="490">
                    <a:moveTo>
                      <a:pt x="369" y="0"/>
                    </a:moveTo>
                    <a:lnTo>
                      <a:pt x="390" y="130"/>
                    </a:lnTo>
                    <a:lnTo>
                      <a:pt x="0" y="395"/>
                    </a:lnTo>
                    <a:lnTo>
                      <a:pt x="9" y="490"/>
                    </a:lnTo>
                    <a:lnTo>
                      <a:pt x="483" y="170"/>
                    </a:lnTo>
                    <a:lnTo>
                      <a:pt x="461" y="42"/>
                    </a:lnTo>
                    <a:lnTo>
                      <a:pt x="36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5" name="Freeform 107"/>
              <p:cNvSpPr>
                <a:spLocks/>
              </p:cNvSpPr>
              <p:nvPr/>
            </p:nvSpPr>
            <p:spPr bwMode="auto">
              <a:xfrm>
                <a:off x="3736" y="1042"/>
                <a:ext cx="977" cy="774"/>
              </a:xfrm>
              <a:custGeom>
                <a:avLst/>
                <a:gdLst>
                  <a:gd name="T0" fmla="*/ 0 w 977"/>
                  <a:gd name="T1" fmla="*/ 452 h 774"/>
                  <a:gd name="T2" fmla="*/ 513 w 977"/>
                  <a:gd name="T3" fmla="*/ 0 h 774"/>
                  <a:gd name="T4" fmla="*/ 977 w 977"/>
                  <a:gd name="T5" fmla="*/ 362 h 774"/>
                  <a:gd name="T6" fmla="*/ 473 w 977"/>
                  <a:gd name="T7" fmla="*/ 774 h 774"/>
                  <a:gd name="T8" fmla="*/ 0 w 977"/>
                  <a:gd name="T9" fmla="*/ 452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7" h="774">
                    <a:moveTo>
                      <a:pt x="0" y="452"/>
                    </a:moveTo>
                    <a:lnTo>
                      <a:pt x="513" y="0"/>
                    </a:lnTo>
                    <a:lnTo>
                      <a:pt x="977" y="362"/>
                    </a:lnTo>
                    <a:lnTo>
                      <a:pt x="473" y="774"/>
                    </a:lnTo>
                    <a:lnTo>
                      <a:pt x="0" y="452"/>
                    </a:lnTo>
                    <a:close/>
                  </a:path>
                </a:pathLst>
              </a:custGeom>
              <a:solidFill>
                <a:srgbClr val="6F70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6" name="Freeform 108"/>
              <p:cNvSpPr>
                <a:spLocks/>
              </p:cNvSpPr>
              <p:nvPr/>
            </p:nvSpPr>
            <p:spPr bwMode="auto">
              <a:xfrm>
                <a:off x="3736" y="1042"/>
                <a:ext cx="977" cy="774"/>
              </a:xfrm>
              <a:custGeom>
                <a:avLst/>
                <a:gdLst>
                  <a:gd name="T0" fmla="*/ 0 w 977"/>
                  <a:gd name="T1" fmla="*/ 452 h 774"/>
                  <a:gd name="T2" fmla="*/ 513 w 977"/>
                  <a:gd name="T3" fmla="*/ 0 h 774"/>
                  <a:gd name="T4" fmla="*/ 977 w 977"/>
                  <a:gd name="T5" fmla="*/ 362 h 774"/>
                  <a:gd name="T6" fmla="*/ 473 w 977"/>
                  <a:gd name="T7" fmla="*/ 774 h 774"/>
                  <a:gd name="T8" fmla="*/ 0 w 977"/>
                  <a:gd name="T9" fmla="*/ 452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7" h="774">
                    <a:moveTo>
                      <a:pt x="0" y="452"/>
                    </a:moveTo>
                    <a:lnTo>
                      <a:pt x="513" y="0"/>
                    </a:lnTo>
                    <a:lnTo>
                      <a:pt x="977" y="362"/>
                    </a:lnTo>
                    <a:lnTo>
                      <a:pt x="473" y="774"/>
                    </a:lnTo>
                    <a:lnTo>
                      <a:pt x="0" y="45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7" name="Freeform 109"/>
              <p:cNvSpPr>
                <a:spLocks/>
              </p:cNvSpPr>
              <p:nvPr/>
            </p:nvSpPr>
            <p:spPr bwMode="auto">
              <a:xfrm>
                <a:off x="4190" y="1053"/>
                <a:ext cx="509" cy="618"/>
              </a:xfrm>
              <a:custGeom>
                <a:avLst/>
                <a:gdLst>
                  <a:gd name="T0" fmla="*/ 59 w 509"/>
                  <a:gd name="T1" fmla="*/ 0 h 618"/>
                  <a:gd name="T2" fmla="*/ 0 w 509"/>
                  <a:gd name="T3" fmla="*/ 53 h 618"/>
                  <a:gd name="T4" fmla="*/ 24 w 509"/>
                  <a:gd name="T5" fmla="*/ 131 h 618"/>
                  <a:gd name="T6" fmla="*/ 85 w 509"/>
                  <a:gd name="T7" fmla="*/ 76 h 618"/>
                  <a:gd name="T8" fmla="*/ 232 w 509"/>
                  <a:gd name="T9" fmla="*/ 561 h 618"/>
                  <a:gd name="T10" fmla="*/ 166 w 509"/>
                  <a:gd name="T11" fmla="*/ 618 h 618"/>
                  <a:gd name="T12" fmla="*/ 232 w 509"/>
                  <a:gd name="T13" fmla="*/ 561 h 618"/>
                  <a:gd name="T14" fmla="*/ 244 w 509"/>
                  <a:gd name="T15" fmla="*/ 569 h 618"/>
                  <a:gd name="T16" fmla="*/ 232 w 509"/>
                  <a:gd name="T17" fmla="*/ 561 h 618"/>
                  <a:gd name="T18" fmla="*/ 85 w 509"/>
                  <a:gd name="T19" fmla="*/ 76 h 618"/>
                  <a:gd name="T20" fmla="*/ 476 w 509"/>
                  <a:gd name="T21" fmla="*/ 379 h 618"/>
                  <a:gd name="T22" fmla="*/ 509 w 509"/>
                  <a:gd name="T23" fmla="*/ 351 h 618"/>
                  <a:gd name="T24" fmla="*/ 59 w 509"/>
                  <a:gd name="T25" fmla="*/ 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9" h="618">
                    <a:moveTo>
                      <a:pt x="59" y="0"/>
                    </a:moveTo>
                    <a:lnTo>
                      <a:pt x="0" y="53"/>
                    </a:lnTo>
                    <a:lnTo>
                      <a:pt x="24" y="131"/>
                    </a:lnTo>
                    <a:lnTo>
                      <a:pt x="85" y="76"/>
                    </a:lnTo>
                    <a:lnTo>
                      <a:pt x="232" y="561"/>
                    </a:lnTo>
                    <a:lnTo>
                      <a:pt x="166" y="618"/>
                    </a:lnTo>
                    <a:lnTo>
                      <a:pt x="232" y="561"/>
                    </a:lnTo>
                    <a:lnTo>
                      <a:pt x="244" y="569"/>
                    </a:lnTo>
                    <a:lnTo>
                      <a:pt x="232" y="561"/>
                    </a:lnTo>
                    <a:lnTo>
                      <a:pt x="85" y="76"/>
                    </a:lnTo>
                    <a:lnTo>
                      <a:pt x="476" y="379"/>
                    </a:lnTo>
                    <a:lnTo>
                      <a:pt x="509" y="35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5E5F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8" name="Freeform 110"/>
              <p:cNvSpPr>
                <a:spLocks/>
              </p:cNvSpPr>
              <p:nvPr/>
            </p:nvSpPr>
            <p:spPr bwMode="auto">
              <a:xfrm>
                <a:off x="4190" y="1053"/>
                <a:ext cx="509" cy="618"/>
              </a:xfrm>
              <a:custGeom>
                <a:avLst/>
                <a:gdLst>
                  <a:gd name="T0" fmla="*/ 59 w 509"/>
                  <a:gd name="T1" fmla="*/ 0 h 618"/>
                  <a:gd name="T2" fmla="*/ 0 w 509"/>
                  <a:gd name="T3" fmla="*/ 53 h 618"/>
                  <a:gd name="T4" fmla="*/ 24 w 509"/>
                  <a:gd name="T5" fmla="*/ 131 h 618"/>
                  <a:gd name="T6" fmla="*/ 85 w 509"/>
                  <a:gd name="T7" fmla="*/ 76 h 618"/>
                  <a:gd name="T8" fmla="*/ 232 w 509"/>
                  <a:gd name="T9" fmla="*/ 561 h 618"/>
                  <a:gd name="T10" fmla="*/ 166 w 509"/>
                  <a:gd name="T11" fmla="*/ 618 h 618"/>
                  <a:gd name="T12" fmla="*/ 232 w 509"/>
                  <a:gd name="T13" fmla="*/ 561 h 618"/>
                  <a:gd name="T14" fmla="*/ 244 w 509"/>
                  <a:gd name="T15" fmla="*/ 569 h 618"/>
                  <a:gd name="T16" fmla="*/ 232 w 509"/>
                  <a:gd name="T17" fmla="*/ 561 h 618"/>
                  <a:gd name="T18" fmla="*/ 85 w 509"/>
                  <a:gd name="T19" fmla="*/ 76 h 618"/>
                  <a:gd name="T20" fmla="*/ 476 w 509"/>
                  <a:gd name="T21" fmla="*/ 379 h 618"/>
                  <a:gd name="T22" fmla="*/ 509 w 509"/>
                  <a:gd name="T23" fmla="*/ 351 h 618"/>
                  <a:gd name="T24" fmla="*/ 59 w 509"/>
                  <a:gd name="T25" fmla="*/ 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9" h="618">
                    <a:moveTo>
                      <a:pt x="59" y="0"/>
                    </a:moveTo>
                    <a:lnTo>
                      <a:pt x="0" y="53"/>
                    </a:lnTo>
                    <a:lnTo>
                      <a:pt x="24" y="131"/>
                    </a:lnTo>
                    <a:lnTo>
                      <a:pt x="85" y="76"/>
                    </a:lnTo>
                    <a:lnTo>
                      <a:pt x="232" y="561"/>
                    </a:lnTo>
                    <a:lnTo>
                      <a:pt x="166" y="618"/>
                    </a:lnTo>
                    <a:lnTo>
                      <a:pt x="232" y="561"/>
                    </a:lnTo>
                    <a:lnTo>
                      <a:pt x="244" y="569"/>
                    </a:lnTo>
                    <a:lnTo>
                      <a:pt x="232" y="561"/>
                    </a:lnTo>
                    <a:lnTo>
                      <a:pt x="85" y="76"/>
                    </a:lnTo>
                    <a:lnTo>
                      <a:pt x="476" y="379"/>
                    </a:lnTo>
                    <a:lnTo>
                      <a:pt x="509" y="351"/>
                    </a:lnTo>
                    <a:lnTo>
                      <a:pt x="5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9" name="Freeform 111"/>
              <p:cNvSpPr>
                <a:spLocks/>
              </p:cNvSpPr>
              <p:nvPr/>
            </p:nvSpPr>
            <p:spPr bwMode="auto">
              <a:xfrm>
                <a:off x="4188" y="1042"/>
                <a:ext cx="525" cy="395"/>
              </a:xfrm>
              <a:custGeom>
                <a:avLst/>
                <a:gdLst>
                  <a:gd name="T0" fmla="*/ 61 w 525"/>
                  <a:gd name="T1" fmla="*/ 0 h 395"/>
                  <a:gd name="T2" fmla="*/ 0 w 525"/>
                  <a:gd name="T3" fmla="*/ 54 h 395"/>
                  <a:gd name="T4" fmla="*/ 2 w 525"/>
                  <a:gd name="T5" fmla="*/ 64 h 395"/>
                  <a:gd name="T6" fmla="*/ 61 w 525"/>
                  <a:gd name="T7" fmla="*/ 11 h 395"/>
                  <a:gd name="T8" fmla="*/ 511 w 525"/>
                  <a:gd name="T9" fmla="*/ 362 h 395"/>
                  <a:gd name="T10" fmla="*/ 478 w 525"/>
                  <a:gd name="T11" fmla="*/ 390 h 395"/>
                  <a:gd name="T12" fmla="*/ 485 w 525"/>
                  <a:gd name="T13" fmla="*/ 395 h 395"/>
                  <a:gd name="T14" fmla="*/ 525 w 525"/>
                  <a:gd name="T15" fmla="*/ 362 h 395"/>
                  <a:gd name="T16" fmla="*/ 291 w 525"/>
                  <a:gd name="T17" fmla="*/ 180 h 395"/>
                  <a:gd name="T18" fmla="*/ 284 w 525"/>
                  <a:gd name="T19" fmla="*/ 172 h 395"/>
                  <a:gd name="T20" fmla="*/ 61 w 525"/>
                  <a:gd name="T2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395">
                    <a:moveTo>
                      <a:pt x="61" y="0"/>
                    </a:moveTo>
                    <a:lnTo>
                      <a:pt x="0" y="54"/>
                    </a:lnTo>
                    <a:lnTo>
                      <a:pt x="2" y="64"/>
                    </a:lnTo>
                    <a:lnTo>
                      <a:pt x="61" y="11"/>
                    </a:lnTo>
                    <a:lnTo>
                      <a:pt x="511" y="362"/>
                    </a:lnTo>
                    <a:lnTo>
                      <a:pt x="478" y="390"/>
                    </a:lnTo>
                    <a:lnTo>
                      <a:pt x="485" y="395"/>
                    </a:lnTo>
                    <a:lnTo>
                      <a:pt x="525" y="362"/>
                    </a:lnTo>
                    <a:lnTo>
                      <a:pt x="291" y="180"/>
                    </a:lnTo>
                    <a:lnTo>
                      <a:pt x="284" y="172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4E4F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0" name="Freeform 112"/>
              <p:cNvSpPr>
                <a:spLocks/>
              </p:cNvSpPr>
              <p:nvPr/>
            </p:nvSpPr>
            <p:spPr bwMode="auto">
              <a:xfrm>
                <a:off x="4188" y="1042"/>
                <a:ext cx="525" cy="395"/>
              </a:xfrm>
              <a:custGeom>
                <a:avLst/>
                <a:gdLst>
                  <a:gd name="T0" fmla="*/ 61 w 525"/>
                  <a:gd name="T1" fmla="*/ 0 h 395"/>
                  <a:gd name="T2" fmla="*/ 0 w 525"/>
                  <a:gd name="T3" fmla="*/ 54 h 395"/>
                  <a:gd name="T4" fmla="*/ 2 w 525"/>
                  <a:gd name="T5" fmla="*/ 64 h 395"/>
                  <a:gd name="T6" fmla="*/ 61 w 525"/>
                  <a:gd name="T7" fmla="*/ 11 h 395"/>
                  <a:gd name="T8" fmla="*/ 511 w 525"/>
                  <a:gd name="T9" fmla="*/ 362 h 395"/>
                  <a:gd name="T10" fmla="*/ 478 w 525"/>
                  <a:gd name="T11" fmla="*/ 390 h 395"/>
                  <a:gd name="T12" fmla="*/ 485 w 525"/>
                  <a:gd name="T13" fmla="*/ 395 h 395"/>
                  <a:gd name="T14" fmla="*/ 525 w 525"/>
                  <a:gd name="T15" fmla="*/ 362 h 395"/>
                  <a:gd name="T16" fmla="*/ 291 w 525"/>
                  <a:gd name="T17" fmla="*/ 180 h 395"/>
                  <a:gd name="T18" fmla="*/ 284 w 525"/>
                  <a:gd name="T19" fmla="*/ 172 h 395"/>
                  <a:gd name="T20" fmla="*/ 61 w 525"/>
                  <a:gd name="T21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5" h="395">
                    <a:moveTo>
                      <a:pt x="61" y="0"/>
                    </a:moveTo>
                    <a:lnTo>
                      <a:pt x="0" y="54"/>
                    </a:lnTo>
                    <a:lnTo>
                      <a:pt x="2" y="64"/>
                    </a:lnTo>
                    <a:lnTo>
                      <a:pt x="61" y="11"/>
                    </a:lnTo>
                    <a:lnTo>
                      <a:pt x="511" y="362"/>
                    </a:lnTo>
                    <a:lnTo>
                      <a:pt x="478" y="390"/>
                    </a:lnTo>
                    <a:lnTo>
                      <a:pt x="485" y="395"/>
                    </a:lnTo>
                    <a:lnTo>
                      <a:pt x="525" y="362"/>
                    </a:lnTo>
                    <a:lnTo>
                      <a:pt x="291" y="180"/>
                    </a:lnTo>
                    <a:lnTo>
                      <a:pt x="284" y="172"/>
                    </a:lnTo>
                    <a:lnTo>
                      <a:pt x="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1" name="Freeform 113"/>
              <p:cNvSpPr>
                <a:spLocks/>
              </p:cNvSpPr>
              <p:nvPr/>
            </p:nvSpPr>
            <p:spPr bwMode="auto">
              <a:xfrm>
                <a:off x="3653" y="635"/>
                <a:ext cx="596" cy="859"/>
              </a:xfrm>
              <a:custGeom>
                <a:avLst/>
                <a:gdLst>
                  <a:gd name="T0" fmla="*/ 0 w 596"/>
                  <a:gd name="T1" fmla="*/ 440 h 859"/>
                  <a:gd name="T2" fmla="*/ 473 w 596"/>
                  <a:gd name="T3" fmla="*/ 0 h 859"/>
                  <a:gd name="T4" fmla="*/ 596 w 596"/>
                  <a:gd name="T5" fmla="*/ 407 h 859"/>
                  <a:gd name="T6" fmla="*/ 83 w 596"/>
                  <a:gd name="T7" fmla="*/ 859 h 859"/>
                  <a:gd name="T8" fmla="*/ 0 w 596"/>
                  <a:gd name="T9" fmla="*/ 44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6" h="859">
                    <a:moveTo>
                      <a:pt x="0" y="440"/>
                    </a:moveTo>
                    <a:lnTo>
                      <a:pt x="473" y="0"/>
                    </a:lnTo>
                    <a:lnTo>
                      <a:pt x="596" y="407"/>
                    </a:lnTo>
                    <a:lnTo>
                      <a:pt x="83" y="859"/>
                    </a:lnTo>
                    <a:lnTo>
                      <a:pt x="0" y="440"/>
                    </a:lnTo>
                    <a:close/>
                  </a:path>
                </a:pathLst>
              </a:custGeom>
              <a:solidFill>
                <a:srgbClr val="7E8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2" name="Freeform 114"/>
              <p:cNvSpPr>
                <a:spLocks/>
              </p:cNvSpPr>
              <p:nvPr/>
            </p:nvSpPr>
            <p:spPr bwMode="auto">
              <a:xfrm>
                <a:off x="3653" y="635"/>
                <a:ext cx="596" cy="859"/>
              </a:xfrm>
              <a:custGeom>
                <a:avLst/>
                <a:gdLst>
                  <a:gd name="T0" fmla="*/ 0 w 596"/>
                  <a:gd name="T1" fmla="*/ 440 h 859"/>
                  <a:gd name="T2" fmla="*/ 473 w 596"/>
                  <a:gd name="T3" fmla="*/ 0 h 859"/>
                  <a:gd name="T4" fmla="*/ 596 w 596"/>
                  <a:gd name="T5" fmla="*/ 407 h 859"/>
                  <a:gd name="T6" fmla="*/ 83 w 596"/>
                  <a:gd name="T7" fmla="*/ 859 h 859"/>
                  <a:gd name="T8" fmla="*/ 0 w 596"/>
                  <a:gd name="T9" fmla="*/ 44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6" h="859">
                    <a:moveTo>
                      <a:pt x="0" y="440"/>
                    </a:moveTo>
                    <a:lnTo>
                      <a:pt x="473" y="0"/>
                    </a:lnTo>
                    <a:lnTo>
                      <a:pt x="596" y="407"/>
                    </a:lnTo>
                    <a:lnTo>
                      <a:pt x="83" y="859"/>
                    </a:lnTo>
                    <a:lnTo>
                      <a:pt x="0" y="4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3" name="Freeform 115"/>
              <p:cNvSpPr>
                <a:spLocks/>
              </p:cNvSpPr>
              <p:nvPr/>
            </p:nvSpPr>
            <p:spPr bwMode="auto">
              <a:xfrm>
                <a:off x="3951" y="651"/>
                <a:ext cx="289" cy="436"/>
              </a:xfrm>
              <a:custGeom>
                <a:avLst/>
                <a:gdLst>
                  <a:gd name="T0" fmla="*/ 171 w 289"/>
                  <a:gd name="T1" fmla="*/ 0 h 436"/>
                  <a:gd name="T2" fmla="*/ 121 w 289"/>
                  <a:gd name="T3" fmla="*/ 47 h 436"/>
                  <a:gd name="T4" fmla="*/ 199 w 289"/>
                  <a:gd name="T5" fmla="*/ 313 h 436"/>
                  <a:gd name="T6" fmla="*/ 0 w 289"/>
                  <a:gd name="T7" fmla="*/ 159 h 436"/>
                  <a:gd name="T8" fmla="*/ 199 w 289"/>
                  <a:gd name="T9" fmla="*/ 313 h 436"/>
                  <a:gd name="T10" fmla="*/ 156 w 289"/>
                  <a:gd name="T11" fmla="*/ 350 h 436"/>
                  <a:gd name="T12" fmla="*/ 225 w 289"/>
                  <a:gd name="T13" fmla="*/ 402 h 436"/>
                  <a:gd name="T14" fmla="*/ 234 w 289"/>
                  <a:gd name="T15" fmla="*/ 436 h 436"/>
                  <a:gd name="T16" fmla="*/ 289 w 289"/>
                  <a:gd name="T17" fmla="*/ 388 h 436"/>
                  <a:gd name="T18" fmla="*/ 171 w 289"/>
                  <a:gd name="T19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" h="436">
                    <a:moveTo>
                      <a:pt x="171" y="0"/>
                    </a:moveTo>
                    <a:lnTo>
                      <a:pt x="121" y="47"/>
                    </a:lnTo>
                    <a:lnTo>
                      <a:pt x="199" y="313"/>
                    </a:lnTo>
                    <a:lnTo>
                      <a:pt x="0" y="159"/>
                    </a:lnTo>
                    <a:lnTo>
                      <a:pt x="199" y="313"/>
                    </a:lnTo>
                    <a:lnTo>
                      <a:pt x="156" y="350"/>
                    </a:lnTo>
                    <a:lnTo>
                      <a:pt x="225" y="402"/>
                    </a:lnTo>
                    <a:lnTo>
                      <a:pt x="234" y="436"/>
                    </a:lnTo>
                    <a:lnTo>
                      <a:pt x="289" y="388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5" name="Freeform 116"/>
              <p:cNvSpPr>
                <a:spLocks/>
              </p:cNvSpPr>
              <p:nvPr/>
            </p:nvSpPr>
            <p:spPr bwMode="auto">
              <a:xfrm>
                <a:off x="3951" y="651"/>
                <a:ext cx="289" cy="436"/>
              </a:xfrm>
              <a:custGeom>
                <a:avLst/>
                <a:gdLst>
                  <a:gd name="T0" fmla="*/ 171 w 289"/>
                  <a:gd name="T1" fmla="*/ 0 h 436"/>
                  <a:gd name="T2" fmla="*/ 121 w 289"/>
                  <a:gd name="T3" fmla="*/ 47 h 436"/>
                  <a:gd name="T4" fmla="*/ 199 w 289"/>
                  <a:gd name="T5" fmla="*/ 313 h 436"/>
                  <a:gd name="T6" fmla="*/ 0 w 289"/>
                  <a:gd name="T7" fmla="*/ 159 h 436"/>
                  <a:gd name="T8" fmla="*/ 199 w 289"/>
                  <a:gd name="T9" fmla="*/ 313 h 436"/>
                  <a:gd name="T10" fmla="*/ 156 w 289"/>
                  <a:gd name="T11" fmla="*/ 350 h 436"/>
                  <a:gd name="T12" fmla="*/ 225 w 289"/>
                  <a:gd name="T13" fmla="*/ 402 h 436"/>
                  <a:gd name="T14" fmla="*/ 234 w 289"/>
                  <a:gd name="T15" fmla="*/ 436 h 436"/>
                  <a:gd name="T16" fmla="*/ 289 w 289"/>
                  <a:gd name="T17" fmla="*/ 388 h 436"/>
                  <a:gd name="T18" fmla="*/ 171 w 289"/>
                  <a:gd name="T19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" h="436">
                    <a:moveTo>
                      <a:pt x="171" y="0"/>
                    </a:moveTo>
                    <a:lnTo>
                      <a:pt x="121" y="47"/>
                    </a:lnTo>
                    <a:lnTo>
                      <a:pt x="199" y="313"/>
                    </a:lnTo>
                    <a:lnTo>
                      <a:pt x="0" y="159"/>
                    </a:lnTo>
                    <a:lnTo>
                      <a:pt x="199" y="313"/>
                    </a:lnTo>
                    <a:lnTo>
                      <a:pt x="156" y="350"/>
                    </a:lnTo>
                    <a:lnTo>
                      <a:pt x="225" y="402"/>
                    </a:lnTo>
                    <a:lnTo>
                      <a:pt x="234" y="436"/>
                    </a:lnTo>
                    <a:lnTo>
                      <a:pt x="289" y="388"/>
                    </a:lnTo>
                    <a:lnTo>
                      <a:pt x="17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6" name="Freeform 117"/>
              <p:cNvSpPr>
                <a:spLocks/>
              </p:cNvSpPr>
              <p:nvPr/>
            </p:nvSpPr>
            <p:spPr bwMode="auto">
              <a:xfrm>
                <a:off x="4070" y="635"/>
                <a:ext cx="179" cy="461"/>
              </a:xfrm>
              <a:custGeom>
                <a:avLst/>
                <a:gdLst>
                  <a:gd name="T0" fmla="*/ 56 w 179"/>
                  <a:gd name="T1" fmla="*/ 0 h 461"/>
                  <a:gd name="T2" fmla="*/ 0 w 179"/>
                  <a:gd name="T3" fmla="*/ 54 h 461"/>
                  <a:gd name="T4" fmla="*/ 2 w 179"/>
                  <a:gd name="T5" fmla="*/ 63 h 461"/>
                  <a:gd name="T6" fmla="*/ 52 w 179"/>
                  <a:gd name="T7" fmla="*/ 16 h 461"/>
                  <a:gd name="T8" fmla="*/ 170 w 179"/>
                  <a:gd name="T9" fmla="*/ 404 h 461"/>
                  <a:gd name="T10" fmla="*/ 115 w 179"/>
                  <a:gd name="T11" fmla="*/ 452 h 461"/>
                  <a:gd name="T12" fmla="*/ 118 w 179"/>
                  <a:gd name="T13" fmla="*/ 461 h 461"/>
                  <a:gd name="T14" fmla="*/ 179 w 179"/>
                  <a:gd name="T15" fmla="*/ 407 h 461"/>
                  <a:gd name="T16" fmla="*/ 56 w 179"/>
                  <a:gd name="T17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461">
                    <a:moveTo>
                      <a:pt x="56" y="0"/>
                    </a:moveTo>
                    <a:lnTo>
                      <a:pt x="0" y="54"/>
                    </a:lnTo>
                    <a:lnTo>
                      <a:pt x="2" y="63"/>
                    </a:lnTo>
                    <a:lnTo>
                      <a:pt x="52" y="16"/>
                    </a:lnTo>
                    <a:lnTo>
                      <a:pt x="170" y="404"/>
                    </a:lnTo>
                    <a:lnTo>
                      <a:pt x="115" y="452"/>
                    </a:lnTo>
                    <a:lnTo>
                      <a:pt x="118" y="461"/>
                    </a:lnTo>
                    <a:lnTo>
                      <a:pt x="179" y="407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6A6B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7" name="Freeform 119"/>
              <p:cNvSpPr>
                <a:spLocks/>
              </p:cNvSpPr>
              <p:nvPr/>
            </p:nvSpPr>
            <p:spPr bwMode="auto">
              <a:xfrm>
                <a:off x="2960" y="734"/>
                <a:ext cx="579" cy="779"/>
              </a:xfrm>
              <a:custGeom>
                <a:avLst/>
                <a:gdLst>
                  <a:gd name="T0" fmla="*/ 579 w 579"/>
                  <a:gd name="T1" fmla="*/ 779 h 779"/>
                  <a:gd name="T2" fmla="*/ 38 w 579"/>
                  <a:gd name="T3" fmla="*/ 417 h 779"/>
                  <a:gd name="T4" fmla="*/ 0 w 579"/>
                  <a:gd name="T5" fmla="*/ 0 h 779"/>
                  <a:gd name="T6" fmla="*/ 506 w 579"/>
                  <a:gd name="T7" fmla="*/ 357 h 779"/>
                  <a:gd name="T8" fmla="*/ 579 w 579"/>
                  <a:gd name="T9" fmla="*/ 779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9" h="779">
                    <a:moveTo>
                      <a:pt x="579" y="779"/>
                    </a:moveTo>
                    <a:lnTo>
                      <a:pt x="38" y="417"/>
                    </a:lnTo>
                    <a:lnTo>
                      <a:pt x="0" y="0"/>
                    </a:lnTo>
                    <a:lnTo>
                      <a:pt x="506" y="357"/>
                    </a:lnTo>
                    <a:lnTo>
                      <a:pt x="579" y="77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8" name="Freeform 120"/>
              <p:cNvSpPr>
                <a:spLocks/>
              </p:cNvSpPr>
              <p:nvPr/>
            </p:nvSpPr>
            <p:spPr bwMode="auto">
              <a:xfrm>
                <a:off x="2960" y="734"/>
                <a:ext cx="579" cy="779"/>
              </a:xfrm>
              <a:custGeom>
                <a:avLst/>
                <a:gdLst>
                  <a:gd name="T0" fmla="*/ 579 w 579"/>
                  <a:gd name="T1" fmla="*/ 779 h 779"/>
                  <a:gd name="T2" fmla="*/ 38 w 579"/>
                  <a:gd name="T3" fmla="*/ 417 h 779"/>
                  <a:gd name="T4" fmla="*/ 0 w 579"/>
                  <a:gd name="T5" fmla="*/ 0 h 779"/>
                  <a:gd name="T6" fmla="*/ 506 w 579"/>
                  <a:gd name="T7" fmla="*/ 357 h 779"/>
                  <a:gd name="T8" fmla="*/ 579 w 579"/>
                  <a:gd name="T9" fmla="*/ 779 h 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9" h="779">
                    <a:moveTo>
                      <a:pt x="579" y="779"/>
                    </a:moveTo>
                    <a:lnTo>
                      <a:pt x="38" y="417"/>
                    </a:lnTo>
                    <a:lnTo>
                      <a:pt x="0" y="0"/>
                    </a:lnTo>
                    <a:lnTo>
                      <a:pt x="506" y="357"/>
                    </a:lnTo>
                    <a:lnTo>
                      <a:pt x="579" y="7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9" name="Freeform 122"/>
              <p:cNvSpPr>
                <a:spLocks/>
              </p:cNvSpPr>
              <p:nvPr/>
            </p:nvSpPr>
            <p:spPr bwMode="auto">
              <a:xfrm>
                <a:off x="2969" y="751"/>
                <a:ext cx="253" cy="468"/>
              </a:xfrm>
              <a:custGeom>
                <a:avLst/>
                <a:gdLst>
                  <a:gd name="T0" fmla="*/ 0 w 253"/>
                  <a:gd name="T1" fmla="*/ 0 h 468"/>
                  <a:gd name="T2" fmla="*/ 38 w 253"/>
                  <a:gd name="T3" fmla="*/ 395 h 468"/>
                  <a:gd name="T4" fmla="*/ 145 w 253"/>
                  <a:gd name="T5" fmla="*/ 468 h 468"/>
                  <a:gd name="T6" fmla="*/ 137 w 253"/>
                  <a:gd name="T7" fmla="*/ 395 h 468"/>
                  <a:gd name="T8" fmla="*/ 187 w 253"/>
                  <a:gd name="T9" fmla="*/ 345 h 468"/>
                  <a:gd name="T10" fmla="*/ 128 w 253"/>
                  <a:gd name="T11" fmla="*/ 305 h 468"/>
                  <a:gd name="T12" fmla="*/ 253 w 253"/>
                  <a:gd name="T13" fmla="*/ 179 h 468"/>
                  <a:gd name="T14" fmla="*/ 128 w 253"/>
                  <a:gd name="T15" fmla="*/ 305 h 468"/>
                  <a:gd name="T16" fmla="*/ 100 w 253"/>
                  <a:gd name="T17" fmla="*/ 71 h 468"/>
                  <a:gd name="T18" fmla="*/ 0 w 253"/>
                  <a:gd name="T19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3" h="468">
                    <a:moveTo>
                      <a:pt x="0" y="0"/>
                    </a:moveTo>
                    <a:lnTo>
                      <a:pt x="38" y="395"/>
                    </a:lnTo>
                    <a:lnTo>
                      <a:pt x="145" y="468"/>
                    </a:lnTo>
                    <a:lnTo>
                      <a:pt x="137" y="395"/>
                    </a:lnTo>
                    <a:lnTo>
                      <a:pt x="187" y="345"/>
                    </a:lnTo>
                    <a:lnTo>
                      <a:pt x="128" y="305"/>
                    </a:lnTo>
                    <a:lnTo>
                      <a:pt x="253" y="179"/>
                    </a:lnTo>
                    <a:lnTo>
                      <a:pt x="128" y="305"/>
                    </a:lnTo>
                    <a:lnTo>
                      <a:pt x="100" y="7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10" name="Freeform 124"/>
              <p:cNvSpPr>
                <a:spLocks/>
              </p:cNvSpPr>
              <p:nvPr/>
            </p:nvSpPr>
            <p:spPr bwMode="auto">
              <a:xfrm>
                <a:off x="2960" y="734"/>
                <a:ext cx="156" cy="495"/>
              </a:xfrm>
              <a:custGeom>
                <a:avLst/>
                <a:gdLst>
                  <a:gd name="T0" fmla="*/ 0 w 156"/>
                  <a:gd name="T1" fmla="*/ 0 h 495"/>
                  <a:gd name="T2" fmla="*/ 38 w 156"/>
                  <a:gd name="T3" fmla="*/ 417 h 495"/>
                  <a:gd name="T4" fmla="*/ 156 w 156"/>
                  <a:gd name="T5" fmla="*/ 495 h 495"/>
                  <a:gd name="T6" fmla="*/ 154 w 156"/>
                  <a:gd name="T7" fmla="*/ 485 h 495"/>
                  <a:gd name="T8" fmla="*/ 47 w 156"/>
                  <a:gd name="T9" fmla="*/ 412 h 495"/>
                  <a:gd name="T10" fmla="*/ 9 w 156"/>
                  <a:gd name="T11" fmla="*/ 17 h 495"/>
                  <a:gd name="T12" fmla="*/ 109 w 156"/>
                  <a:gd name="T13" fmla="*/ 88 h 495"/>
                  <a:gd name="T14" fmla="*/ 109 w 156"/>
                  <a:gd name="T15" fmla="*/ 76 h 495"/>
                  <a:gd name="T16" fmla="*/ 0 w 156"/>
                  <a:gd name="T17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6" h="495">
                    <a:moveTo>
                      <a:pt x="0" y="0"/>
                    </a:moveTo>
                    <a:lnTo>
                      <a:pt x="38" y="417"/>
                    </a:lnTo>
                    <a:lnTo>
                      <a:pt x="156" y="495"/>
                    </a:lnTo>
                    <a:lnTo>
                      <a:pt x="154" y="485"/>
                    </a:lnTo>
                    <a:lnTo>
                      <a:pt x="47" y="412"/>
                    </a:lnTo>
                    <a:lnTo>
                      <a:pt x="9" y="17"/>
                    </a:lnTo>
                    <a:lnTo>
                      <a:pt x="109" y="88"/>
                    </a:lnTo>
                    <a:lnTo>
                      <a:pt x="109" y="7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11" name="Freeform 125"/>
              <p:cNvSpPr>
                <a:spLocks/>
              </p:cNvSpPr>
              <p:nvPr/>
            </p:nvSpPr>
            <p:spPr bwMode="auto">
              <a:xfrm>
                <a:off x="2539" y="1151"/>
                <a:ext cx="1000" cy="774"/>
              </a:xfrm>
              <a:custGeom>
                <a:avLst/>
                <a:gdLst>
                  <a:gd name="T0" fmla="*/ 0 w 1000"/>
                  <a:gd name="T1" fmla="*/ 454 h 774"/>
                  <a:gd name="T2" fmla="*/ 459 w 1000"/>
                  <a:gd name="T3" fmla="*/ 0 h 774"/>
                  <a:gd name="T4" fmla="*/ 1000 w 1000"/>
                  <a:gd name="T5" fmla="*/ 362 h 774"/>
                  <a:gd name="T6" fmla="*/ 541 w 1000"/>
                  <a:gd name="T7" fmla="*/ 774 h 774"/>
                  <a:gd name="T8" fmla="*/ 0 w 1000"/>
                  <a:gd name="T9" fmla="*/ 45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74">
                    <a:moveTo>
                      <a:pt x="0" y="454"/>
                    </a:moveTo>
                    <a:lnTo>
                      <a:pt x="459" y="0"/>
                    </a:lnTo>
                    <a:lnTo>
                      <a:pt x="1000" y="362"/>
                    </a:lnTo>
                    <a:lnTo>
                      <a:pt x="541" y="774"/>
                    </a:lnTo>
                    <a:lnTo>
                      <a:pt x="0" y="454"/>
                    </a:lnTo>
                    <a:close/>
                  </a:path>
                </a:pathLst>
              </a:custGeom>
              <a:solidFill>
                <a:srgbClr val="696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12" name="Freeform 126"/>
              <p:cNvSpPr>
                <a:spLocks/>
              </p:cNvSpPr>
              <p:nvPr/>
            </p:nvSpPr>
            <p:spPr bwMode="auto">
              <a:xfrm>
                <a:off x="2539" y="1151"/>
                <a:ext cx="1000" cy="774"/>
              </a:xfrm>
              <a:custGeom>
                <a:avLst/>
                <a:gdLst>
                  <a:gd name="T0" fmla="*/ 0 w 1000"/>
                  <a:gd name="T1" fmla="*/ 454 h 774"/>
                  <a:gd name="T2" fmla="*/ 459 w 1000"/>
                  <a:gd name="T3" fmla="*/ 0 h 774"/>
                  <a:gd name="T4" fmla="*/ 1000 w 1000"/>
                  <a:gd name="T5" fmla="*/ 362 h 774"/>
                  <a:gd name="T6" fmla="*/ 541 w 1000"/>
                  <a:gd name="T7" fmla="*/ 774 h 774"/>
                  <a:gd name="T8" fmla="*/ 0 w 1000"/>
                  <a:gd name="T9" fmla="*/ 45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0" h="774">
                    <a:moveTo>
                      <a:pt x="0" y="454"/>
                    </a:moveTo>
                    <a:lnTo>
                      <a:pt x="459" y="0"/>
                    </a:lnTo>
                    <a:lnTo>
                      <a:pt x="1000" y="362"/>
                    </a:lnTo>
                    <a:lnTo>
                      <a:pt x="541" y="774"/>
                    </a:lnTo>
                    <a:lnTo>
                      <a:pt x="0" y="45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13" name="Freeform 127"/>
              <p:cNvSpPr>
                <a:spLocks/>
              </p:cNvSpPr>
              <p:nvPr/>
            </p:nvSpPr>
            <p:spPr bwMode="auto">
              <a:xfrm>
                <a:off x="2553" y="1162"/>
                <a:ext cx="572" cy="471"/>
              </a:xfrm>
              <a:custGeom>
                <a:avLst/>
                <a:gdLst>
                  <a:gd name="T0" fmla="*/ 447 w 572"/>
                  <a:gd name="T1" fmla="*/ 0 h 471"/>
                  <a:gd name="T2" fmla="*/ 0 w 572"/>
                  <a:gd name="T3" fmla="*/ 441 h 471"/>
                  <a:gd name="T4" fmla="*/ 52 w 572"/>
                  <a:gd name="T5" fmla="*/ 471 h 471"/>
                  <a:gd name="T6" fmla="*/ 454 w 572"/>
                  <a:gd name="T7" fmla="*/ 81 h 471"/>
                  <a:gd name="T8" fmla="*/ 572 w 572"/>
                  <a:gd name="T9" fmla="*/ 159 h 471"/>
                  <a:gd name="T10" fmla="*/ 563 w 572"/>
                  <a:gd name="T11" fmla="*/ 78 h 471"/>
                  <a:gd name="T12" fmla="*/ 447 w 572"/>
                  <a:gd name="T1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2" h="471">
                    <a:moveTo>
                      <a:pt x="447" y="0"/>
                    </a:moveTo>
                    <a:lnTo>
                      <a:pt x="0" y="441"/>
                    </a:lnTo>
                    <a:lnTo>
                      <a:pt x="52" y="471"/>
                    </a:lnTo>
                    <a:lnTo>
                      <a:pt x="454" y="81"/>
                    </a:lnTo>
                    <a:lnTo>
                      <a:pt x="572" y="159"/>
                    </a:lnTo>
                    <a:lnTo>
                      <a:pt x="563" y="78"/>
                    </a:lnTo>
                    <a:lnTo>
                      <a:pt x="447" y="0"/>
                    </a:lnTo>
                    <a:close/>
                  </a:path>
                </a:pathLst>
              </a:custGeom>
              <a:solidFill>
                <a:srgbClr val="555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14" name="Freeform 128"/>
              <p:cNvSpPr>
                <a:spLocks/>
              </p:cNvSpPr>
              <p:nvPr/>
            </p:nvSpPr>
            <p:spPr bwMode="auto">
              <a:xfrm>
                <a:off x="2553" y="1162"/>
                <a:ext cx="572" cy="471"/>
              </a:xfrm>
              <a:custGeom>
                <a:avLst/>
                <a:gdLst>
                  <a:gd name="T0" fmla="*/ 447 w 572"/>
                  <a:gd name="T1" fmla="*/ 0 h 471"/>
                  <a:gd name="T2" fmla="*/ 0 w 572"/>
                  <a:gd name="T3" fmla="*/ 441 h 471"/>
                  <a:gd name="T4" fmla="*/ 52 w 572"/>
                  <a:gd name="T5" fmla="*/ 471 h 471"/>
                  <a:gd name="T6" fmla="*/ 454 w 572"/>
                  <a:gd name="T7" fmla="*/ 81 h 471"/>
                  <a:gd name="T8" fmla="*/ 572 w 572"/>
                  <a:gd name="T9" fmla="*/ 159 h 471"/>
                  <a:gd name="T10" fmla="*/ 563 w 572"/>
                  <a:gd name="T11" fmla="*/ 78 h 471"/>
                  <a:gd name="T12" fmla="*/ 447 w 572"/>
                  <a:gd name="T13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2" h="471">
                    <a:moveTo>
                      <a:pt x="447" y="0"/>
                    </a:moveTo>
                    <a:lnTo>
                      <a:pt x="0" y="441"/>
                    </a:lnTo>
                    <a:lnTo>
                      <a:pt x="52" y="471"/>
                    </a:lnTo>
                    <a:lnTo>
                      <a:pt x="454" y="81"/>
                    </a:lnTo>
                    <a:lnTo>
                      <a:pt x="572" y="159"/>
                    </a:lnTo>
                    <a:lnTo>
                      <a:pt x="563" y="78"/>
                    </a:lnTo>
                    <a:lnTo>
                      <a:pt x="44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18" name="Freeform 129"/>
              <p:cNvSpPr>
                <a:spLocks/>
              </p:cNvSpPr>
              <p:nvPr/>
            </p:nvSpPr>
            <p:spPr bwMode="auto">
              <a:xfrm>
                <a:off x="2539" y="1151"/>
                <a:ext cx="577" cy="489"/>
              </a:xfrm>
              <a:custGeom>
                <a:avLst/>
                <a:gdLst>
                  <a:gd name="T0" fmla="*/ 459 w 577"/>
                  <a:gd name="T1" fmla="*/ 0 h 489"/>
                  <a:gd name="T2" fmla="*/ 459 w 577"/>
                  <a:gd name="T3" fmla="*/ 0 h 489"/>
                  <a:gd name="T4" fmla="*/ 179 w 577"/>
                  <a:gd name="T5" fmla="*/ 274 h 489"/>
                  <a:gd name="T6" fmla="*/ 175 w 577"/>
                  <a:gd name="T7" fmla="*/ 281 h 489"/>
                  <a:gd name="T8" fmla="*/ 0 w 577"/>
                  <a:gd name="T9" fmla="*/ 454 h 489"/>
                  <a:gd name="T10" fmla="*/ 59 w 577"/>
                  <a:gd name="T11" fmla="*/ 489 h 489"/>
                  <a:gd name="T12" fmla="*/ 66 w 577"/>
                  <a:gd name="T13" fmla="*/ 482 h 489"/>
                  <a:gd name="T14" fmla="*/ 14 w 577"/>
                  <a:gd name="T15" fmla="*/ 452 h 489"/>
                  <a:gd name="T16" fmla="*/ 461 w 577"/>
                  <a:gd name="T17" fmla="*/ 11 h 489"/>
                  <a:gd name="T18" fmla="*/ 577 w 577"/>
                  <a:gd name="T19" fmla="*/ 89 h 489"/>
                  <a:gd name="T20" fmla="*/ 577 w 577"/>
                  <a:gd name="T21" fmla="*/ 78 h 489"/>
                  <a:gd name="T22" fmla="*/ 459 w 577"/>
                  <a:gd name="T23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7" h="489">
                    <a:moveTo>
                      <a:pt x="459" y="0"/>
                    </a:moveTo>
                    <a:lnTo>
                      <a:pt x="459" y="0"/>
                    </a:lnTo>
                    <a:lnTo>
                      <a:pt x="179" y="274"/>
                    </a:lnTo>
                    <a:lnTo>
                      <a:pt x="175" y="281"/>
                    </a:lnTo>
                    <a:lnTo>
                      <a:pt x="0" y="454"/>
                    </a:lnTo>
                    <a:lnTo>
                      <a:pt x="59" y="489"/>
                    </a:lnTo>
                    <a:lnTo>
                      <a:pt x="66" y="482"/>
                    </a:lnTo>
                    <a:lnTo>
                      <a:pt x="14" y="452"/>
                    </a:lnTo>
                    <a:lnTo>
                      <a:pt x="461" y="11"/>
                    </a:lnTo>
                    <a:lnTo>
                      <a:pt x="577" y="89"/>
                    </a:lnTo>
                    <a:lnTo>
                      <a:pt x="577" y="7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19" name="Freeform 131"/>
              <p:cNvSpPr>
                <a:spLocks/>
              </p:cNvSpPr>
              <p:nvPr/>
            </p:nvSpPr>
            <p:spPr bwMode="auto">
              <a:xfrm>
                <a:off x="4455" y="2040"/>
                <a:ext cx="985" cy="689"/>
              </a:xfrm>
              <a:custGeom>
                <a:avLst/>
                <a:gdLst>
                  <a:gd name="T0" fmla="*/ 0 w 985"/>
                  <a:gd name="T1" fmla="*/ 415 h 689"/>
                  <a:gd name="T2" fmla="*/ 556 w 985"/>
                  <a:gd name="T3" fmla="*/ 0 h 689"/>
                  <a:gd name="T4" fmla="*/ 985 w 985"/>
                  <a:gd name="T5" fmla="*/ 313 h 689"/>
                  <a:gd name="T6" fmla="*/ 440 w 985"/>
                  <a:gd name="T7" fmla="*/ 689 h 689"/>
                  <a:gd name="T8" fmla="*/ 0 w 985"/>
                  <a:gd name="T9" fmla="*/ 415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5" h="689">
                    <a:moveTo>
                      <a:pt x="0" y="415"/>
                    </a:moveTo>
                    <a:lnTo>
                      <a:pt x="556" y="0"/>
                    </a:lnTo>
                    <a:lnTo>
                      <a:pt x="985" y="313"/>
                    </a:lnTo>
                    <a:lnTo>
                      <a:pt x="440" y="689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696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0" name="Freeform 132"/>
              <p:cNvSpPr>
                <a:spLocks/>
              </p:cNvSpPr>
              <p:nvPr/>
            </p:nvSpPr>
            <p:spPr bwMode="auto">
              <a:xfrm>
                <a:off x="4455" y="2040"/>
                <a:ext cx="985" cy="689"/>
              </a:xfrm>
              <a:custGeom>
                <a:avLst/>
                <a:gdLst>
                  <a:gd name="T0" fmla="*/ 0 w 985"/>
                  <a:gd name="T1" fmla="*/ 415 h 689"/>
                  <a:gd name="T2" fmla="*/ 556 w 985"/>
                  <a:gd name="T3" fmla="*/ 0 h 689"/>
                  <a:gd name="T4" fmla="*/ 985 w 985"/>
                  <a:gd name="T5" fmla="*/ 313 h 689"/>
                  <a:gd name="T6" fmla="*/ 440 w 985"/>
                  <a:gd name="T7" fmla="*/ 689 h 689"/>
                  <a:gd name="T8" fmla="*/ 0 w 985"/>
                  <a:gd name="T9" fmla="*/ 415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5" h="689">
                    <a:moveTo>
                      <a:pt x="0" y="415"/>
                    </a:moveTo>
                    <a:lnTo>
                      <a:pt x="556" y="0"/>
                    </a:lnTo>
                    <a:lnTo>
                      <a:pt x="985" y="313"/>
                    </a:lnTo>
                    <a:lnTo>
                      <a:pt x="440" y="689"/>
                    </a:lnTo>
                    <a:lnTo>
                      <a:pt x="0" y="4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1" name="Freeform 133"/>
              <p:cNvSpPr>
                <a:spLocks/>
              </p:cNvSpPr>
              <p:nvPr/>
            </p:nvSpPr>
            <p:spPr bwMode="auto">
              <a:xfrm>
                <a:off x="4962" y="2052"/>
                <a:ext cx="463" cy="467"/>
              </a:xfrm>
              <a:custGeom>
                <a:avLst/>
                <a:gdLst>
                  <a:gd name="T0" fmla="*/ 49 w 463"/>
                  <a:gd name="T1" fmla="*/ 0 h 467"/>
                  <a:gd name="T2" fmla="*/ 0 w 463"/>
                  <a:gd name="T3" fmla="*/ 38 h 467"/>
                  <a:gd name="T4" fmla="*/ 33 w 463"/>
                  <a:gd name="T5" fmla="*/ 135 h 467"/>
                  <a:gd name="T6" fmla="*/ 87 w 463"/>
                  <a:gd name="T7" fmla="*/ 95 h 467"/>
                  <a:gd name="T8" fmla="*/ 224 w 463"/>
                  <a:gd name="T9" fmla="*/ 467 h 467"/>
                  <a:gd name="T10" fmla="*/ 87 w 463"/>
                  <a:gd name="T11" fmla="*/ 95 h 467"/>
                  <a:gd name="T12" fmla="*/ 418 w 463"/>
                  <a:gd name="T13" fmla="*/ 332 h 467"/>
                  <a:gd name="T14" fmla="*/ 463 w 463"/>
                  <a:gd name="T15" fmla="*/ 301 h 467"/>
                  <a:gd name="T16" fmla="*/ 49 w 463"/>
                  <a:gd name="T1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3" h="467">
                    <a:moveTo>
                      <a:pt x="49" y="0"/>
                    </a:moveTo>
                    <a:lnTo>
                      <a:pt x="0" y="38"/>
                    </a:lnTo>
                    <a:lnTo>
                      <a:pt x="33" y="135"/>
                    </a:lnTo>
                    <a:lnTo>
                      <a:pt x="87" y="95"/>
                    </a:lnTo>
                    <a:lnTo>
                      <a:pt x="224" y="467"/>
                    </a:lnTo>
                    <a:lnTo>
                      <a:pt x="87" y="95"/>
                    </a:lnTo>
                    <a:lnTo>
                      <a:pt x="418" y="332"/>
                    </a:lnTo>
                    <a:lnTo>
                      <a:pt x="463" y="30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55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2" name="Freeform 134"/>
              <p:cNvSpPr>
                <a:spLocks/>
              </p:cNvSpPr>
              <p:nvPr/>
            </p:nvSpPr>
            <p:spPr bwMode="auto">
              <a:xfrm>
                <a:off x="4962" y="2052"/>
                <a:ext cx="463" cy="467"/>
              </a:xfrm>
              <a:custGeom>
                <a:avLst/>
                <a:gdLst>
                  <a:gd name="T0" fmla="*/ 49 w 463"/>
                  <a:gd name="T1" fmla="*/ 0 h 467"/>
                  <a:gd name="T2" fmla="*/ 0 w 463"/>
                  <a:gd name="T3" fmla="*/ 38 h 467"/>
                  <a:gd name="T4" fmla="*/ 33 w 463"/>
                  <a:gd name="T5" fmla="*/ 135 h 467"/>
                  <a:gd name="T6" fmla="*/ 87 w 463"/>
                  <a:gd name="T7" fmla="*/ 95 h 467"/>
                  <a:gd name="T8" fmla="*/ 224 w 463"/>
                  <a:gd name="T9" fmla="*/ 467 h 467"/>
                  <a:gd name="T10" fmla="*/ 87 w 463"/>
                  <a:gd name="T11" fmla="*/ 95 h 467"/>
                  <a:gd name="T12" fmla="*/ 418 w 463"/>
                  <a:gd name="T13" fmla="*/ 332 h 467"/>
                  <a:gd name="T14" fmla="*/ 463 w 463"/>
                  <a:gd name="T15" fmla="*/ 301 h 467"/>
                  <a:gd name="T16" fmla="*/ 49 w 463"/>
                  <a:gd name="T17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3" h="467">
                    <a:moveTo>
                      <a:pt x="49" y="0"/>
                    </a:moveTo>
                    <a:lnTo>
                      <a:pt x="0" y="38"/>
                    </a:lnTo>
                    <a:lnTo>
                      <a:pt x="33" y="135"/>
                    </a:lnTo>
                    <a:lnTo>
                      <a:pt x="87" y="95"/>
                    </a:lnTo>
                    <a:lnTo>
                      <a:pt x="224" y="467"/>
                    </a:lnTo>
                    <a:lnTo>
                      <a:pt x="87" y="95"/>
                    </a:lnTo>
                    <a:lnTo>
                      <a:pt x="418" y="332"/>
                    </a:lnTo>
                    <a:lnTo>
                      <a:pt x="463" y="301"/>
                    </a:lnTo>
                    <a:lnTo>
                      <a:pt x="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3" name="Freeform 135"/>
              <p:cNvSpPr>
                <a:spLocks/>
              </p:cNvSpPr>
              <p:nvPr/>
            </p:nvSpPr>
            <p:spPr bwMode="auto">
              <a:xfrm>
                <a:off x="4957" y="2040"/>
                <a:ext cx="483" cy="348"/>
              </a:xfrm>
              <a:custGeom>
                <a:avLst/>
                <a:gdLst>
                  <a:gd name="T0" fmla="*/ 54 w 483"/>
                  <a:gd name="T1" fmla="*/ 0 h 348"/>
                  <a:gd name="T2" fmla="*/ 0 w 483"/>
                  <a:gd name="T3" fmla="*/ 41 h 348"/>
                  <a:gd name="T4" fmla="*/ 5 w 483"/>
                  <a:gd name="T5" fmla="*/ 50 h 348"/>
                  <a:gd name="T6" fmla="*/ 54 w 483"/>
                  <a:gd name="T7" fmla="*/ 12 h 348"/>
                  <a:gd name="T8" fmla="*/ 468 w 483"/>
                  <a:gd name="T9" fmla="*/ 313 h 348"/>
                  <a:gd name="T10" fmla="*/ 423 w 483"/>
                  <a:gd name="T11" fmla="*/ 344 h 348"/>
                  <a:gd name="T12" fmla="*/ 433 w 483"/>
                  <a:gd name="T13" fmla="*/ 348 h 348"/>
                  <a:gd name="T14" fmla="*/ 483 w 483"/>
                  <a:gd name="T15" fmla="*/ 313 h 348"/>
                  <a:gd name="T16" fmla="*/ 54 w 483"/>
                  <a:gd name="T1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3" h="348">
                    <a:moveTo>
                      <a:pt x="54" y="0"/>
                    </a:moveTo>
                    <a:lnTo>
                      <a:pt x="0" y="41"/>
                    </a:lnTo>
                    <a:lnTo>
                      <a:pt x="5" y="50"/>
                    </a:lnTo>
                    <a:lnTo>
                      <a:pt x="54" y="12"/>
                    </a:lnTo>
                    <a:lnTo>
                      <a:pt x="468" y="313"/>
                    </a:lnTo>
                    <a:lnTo>
                      <a:pt x="423" y="344"/>
                    </a:lnTo>
                    <a:lnTo>
                      <a:pt x="433" y="348"/>
                    </a:lnTo>
                    <a:lnTo>
                      <a:pt x="483" y="31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4" name="Freeform 137"/>
              <p:cNvSpPr>
                <a:spLocks/>
              </p:cNvSpPr>
              <p:nvPr/>
            </p:nvSpPr>
            <p:spPr bwMode="auto">
              <a:xfrm>
                <a:off x="4323" y="1560"/>
                <a:ext cx="688" cy="895"/>
              </a:xfrm>
              <a:custGeom>
                <a:avLst/>
                <a:gdLst>
                  <a:gd name="T0" fmla="*/ 0 w 688"/>
                  <a:gd name="T1" fmla="*/ 407 h 895"/>
                  <a:gd name="T2" fmla="*/ 511 w 688"/>
                  <a:gd name="T3" fmla="*/ 0 h 895"/>
                  <a:gd name="T4" fmla="*/ 688 w 688"/>
                  <a:gd name="T5" fmla="*/ 480 h 895"/>
                  <a:gd name="T6" fmla="*/ 132 w 688"/>
                  <a:gd name="T7" fmla="*/ 895 h 895"/>
                  <a:gd name="T8" fmla="*/ 0 w 688"/>
                  <a:gd name="T9" fmla="*/ 407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895">
                    <a:moveTo>
                      <a:pt x="0" y="407"/>
                    </a:moveTo>
                    <a:lnTo>
                      <a:pt x="511" y="0"/>
                    </a:lnTo>
                    <a:lnTo>
                      <a:pt x="688" y="480"/>
                    </a:lnTo>
                    <a:lnTo>
                      <a:pt x="132" y="895"/>
                    </a:lnTo>
                    <a:lnTo>
                      <a:pt x="0" y="40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5" name="Freeform 138"/>
              <p:cNvSpPr>
                <a:spLocks/>
              </p:cNvSpPr>
              <p:nvPr/>
            </p:nvSpPr>
            <p:spPr bwMode="auto">
              <a:xfrm>
                <a:off x="4323" y="1560"/>
                <a:ext cx="688" cy="895"/>
              </a:xfrm>
              <a:custGeom>
                <a:avLst/>
                <a:gdLst>
                  <a:gd name="T0" fmla="*/ 0 w 688"/>
                  <a:gd name="T1" fmla="*/ 407 h 895"/>
                  <a:gd name="T2" fmla="*/ 511 w 688"/>
                  <a:gd name="T3" fmla="*/ 0 h 895"/>
                  <a:gd name="T4" fmla="*/ 688 w 688"/>
                  <a:gd name="T5" fmla="*/ 480 h 895"/>
                  <a:gd name="T6" fmla="*/ 132 w 688"/>
                  <a:gd name="T7" fmla="*/ 895 h 895"/>
                  <a:gd name="T8" fmla="*/ 0 w 688"/>
                  <a:gd name="T9" fmla="*/ 407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895">
                    <a:moveTo>
                      <a:pt x="0" y="407"/>
                    </a:moveTo>
                    <a:lnTo>
                      <a:pt x="511" y="0"/>
                    </a:lnTo>
                    <a:lnTo>
                      <a:pt x="688" y="480"/>
                    </a:lnTo>
                    <a:lnTo>
                      <a:pt x="132" y="895"/>
                    </a:lnTo>
                    <a:lnTo>
                      <a:pt x="0" y="40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6" name="Freeform 140"/>
              <p:cNvSpPr>
                <a:spLocks/>
              </p:cNvSpPr>
              <p:nvPr/>
            </p:nvSpPr>
            <p:spPr bwMode="auto">
              <a:xfrm>
                <a:off x="4609" y="1574"/>
                <a:ext cx="390" cy="502"/>
              </a:xfrm>
              <a:custGeom>
                <a:avLst/>
                <a:gdLst>
                  <a:gd name="T0" fmla="*/ 220 w 390"/>
                  <a:gd name="T1" fmla="*/ 0 h 502"/>
                  <a:gd name="T2" fmla="*/ 177 w 390"/>
                  <a:gd name="T3" fmla="*/ 33 h 502"/>
                  <a:gd name="T4" fmla="*/ 310 w 390"/>
                  <a:gd name="T5" fmla="*/ 400 h 502"/>
                  <a:gd name="T6" fmla="*/ 0 w 390"/>
                  <a:gd name="T7" fmla="*/ 175 h 502"/>
                  <a:gd name="T8" fmla="*/ 310 w 390"/>
                  <a:gd name="T9" fmla="*/ 400 h 502"/>
                  <a:gd name="T10" fmla="*/ 258 w 390"/>
                  <a:gd name="T11" fmla="*/ 440 h 502"/>
                  <a:gd name="T12" fmla="*/ 341 w 390"/>
                  <a:gd name="T13" fmla="*/ 502 h 502"/>
                  <a:gd name="T14" fmla="*/ 390 w 390"/>
                  <a:gd name="T15" fmla="*/ 464 h 502"/>
                  <a:gd name="T16" fmla="*/ 220 w 390"/>
                  <a:gd name="T1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0" h="502">
                    <a:moveTo>
                      <a:pt x="220" y="0"/>
                    </a:moveTo>
                    <a:lnTo>
                      <a:pt x="177" y="33"/>
                    </a:lnTo>
                    <a:lnTo>
                      <a:pt x="310" y="400"/>
                    </a:lnTo>
                    <a:lnTo>
                      <a:pt x="0" y="175"/>
                    </a:lnTo>
                    <a:lnTo>
                      <a:pt x="310" y="400"/>
                    </a:lnTo>
                    <a:lnTo>
                      <a:pt x="258" y="440"/>
                    </a:lnTo>
                    <a:lnTo>
                      <a:pt x="341" y="502"/>
                    </a:lnTo>
                    <a:lnTo>
                      <a:pt x="390" y="464"/>
                    </a:lnTo>
                    <a:lnTo>
                      <a:pt x="2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7" name="Freeform 142"/>
              <p:cNvSpPr>
                <a:spLocks/>
              </p:cNvSpPr>
              <p:nvPr/>
            </p:nvSpPr>
            <p:spPr bwMode="auto">
              <a:xfrm>
                <a:off x="4784" y="1560"/>
                <a:ext cx="227" cy="521"/>
              </a:xfrm>
              <a:custGeom>
                <a:avLst/>
                <a:gdLst>
                  <a:gd name="T0" fmla="*/ 50 w 227"/>
                  <a:gd name="T1" fmla="*/ 0 h 521"/>
                  <a:gd name="T2" fmla="*/ 0 w 227"/>
                  <a:gd name="T3" fmla="*/ 40 h 521"/>
                  <a:gd name="T4" fmla="*/ 2 w 227"/>
                  <a:gd name="T5" fmla="*/ 47 h 521"/>
                  <a:gd name="T6" fmla="*/ 45 w 227"/>
                  <a:gd name="T7" fmla="*/ 14 h 521"/>
                  <a:gd name="T8" fmla="*/ 215 w 227"/>
                  <a:gd name="T9" fmla="*/ 478 h 521"/>
                  <a:gd name="T10" fmla="*/ 166 w 227"/>
                  <a:gd name="T11" fmla="*/ 516 h 521"/>
                  <a:gd name="T12" fmla="*/ 173 w 227"/>
                  <a:gd name="T13" fmla="*/ 518 h 521"/>
                  <a:gd name="T14" fmla="*/ 173 w 227"/>
                  <a:gd name="T15" fmla="*/ 521 h 521"/>
                  <a:gd name="T16" fmla="*/ 227 w 227"/>
                  <a:gd name="T17" fmla="*/ 480 h 521"/>
                  <a:gd name="T18" fmla="*/ 196 w 227"/>
                  <a:gd name="T19" fmla="*/ 400 h 521"/>
                  <a:gd name="T20" fmla="*/ 194 w 227"/>
                  <a:gd name="T21" fmla="*/ 391 h 521"/>
                  <a:gd name="T22" fmla="*/ 50 w 227"/>
                  <a:gd name="T23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7" h="521">
                    <a:moveTo>
                      <a:pt x="50" y="0"/>
                    </a:moveTo>
                    <a:lnTo>
                      <a:pt x="0" y="40"/>
                    </a:lnTo>
                    <a:lnTo>
                      <a:pt x="2" y="47"/>
                    </a:lnTo>
                    <a:lnTo>
                      <a:pt x="45" y="14"/>
                    </a:lnTo>
                    <a:lnTo>
                      <a:pt x="215" y="478"/>
                    </a:lnTo>
                    <a:lnTo>
                      <a:pt x="166" y="516"/>
                    </a:lnTo>
                    <a:lnTo>
                      <a:pt x="173" y="518"/>
                    </a:lnTo>
                    <a:lnTo>
                      <a:pt x="173" y="521"/>
                    </a:lnTo>
                    <a:lnTo>
                      <a:pt x="227" y="480"/>
                    </a:lnTo>
                    <a:lnTo>
                      <a:pt x="196" y="400"/>
                    </a:lnTo>
                    <a:lnTo>
                      <a:pt x="194" y="391"/>
                    </a:lnTo>
                    <a:lnTo>
                      <a:pt x="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8" name="Freeform 143"/>
              <p:cNvSpPr>
                <a:spLocks/>
              </p:cNvSpPr>
              <p:nvPr/>
            </p:nvSpPr>
            <p:spPr bwMode="auto">
              <a:xfrm>
                <a:off x="2451" y="1782"/>
                <a:ext cx="589" cy="817"/>
              </a:xfrm>
              <a:custGeom>
                <a:avLst/>
                <a:gdLst>
                  <a:gd name="T0" fmla="*/ 589 w 589"/>
                  <a:gd name="T1" fmla="*/ 817 h 817"/>
                  <a:gd name="T2" fmla="*/ 2 w 589"/>
                  <a:gd name="T3" fmla="*/ 512 h 817"/>
                  <a:gd name="T4" fmla="*/ 0 w 589"/>
                  <a:gd name="T5" fmla="*/ 0 h 817"/>
                  <a:gd name="T6" fmla="*/ 549 w 589"/>
                  <a:gd name="T7" fmla="*/ 313 h 817"/>
                  <a:gd name="T8" fmla="*/ 589 w 589"/>
                  <a:gd name="T9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9" h="817">
                    <a:moveTo>
                      <a:pt x="589" y="817"/>
                    </a:moveTo>
                    <a:lnTo>
                      <a:pt x="2" y="512"/>
                    </a:lnTo>
                    <a:lnTo>
                      <a:pt x="0" y="0"/>
                    </a:lnTo>
                    <a:lnTo>
                      <a:pt x="549" y="313"/>
                    </a:lnTo>
                    <a:lnTo>
                      <a:pt x="589" y="817"/>
                    </a:lnTo>
                    <a:close/>
                  </a:path>
                </a:pathLst>
              </a:custGeom>
              <a:solidFill>
                <a:srgbClr val="787A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9" name="Freeform 144"/>
              <p:cNvSpPr>
                <a:spLocks/>
              </p:cNvSpPr>
              <p:nvPr/>
            </p:nvSpPr>
            <p:spPr bwMode="auto">
              <a:xfrm>
                <a:off x="2451" y="1782"/>
                <a:ext cx="589" cy="817"/>
              </a:xfrm>
              <a:custGeom>
                <a:avLst/>
                <a:gdLst>
                  <a:gd name="T0" fmla="*/ 589 w 589"/>
                  <a:gd name="T1" fmla="*/ 817 h 817"/>
                  <a:gd name="T2" fmla="*/ 2 w 589"/>
                  <a:gd name="T3" fmla="*/ 512 h 817"/>
                  <a:gd name="T4" fmla="*/ 0 w 589"/>
                  <a:gd name="T5" fmla="*/ 0 h 817"/>
                  <a:gd name="T6" fmla="*/ 549 w 589"/>
                  <a:gd name="T7" fmla="*/ 313 h 817"/>
                  <a:gd name="T8" fmla="*/ 589 w 589"/>
                  <a:gd name="T9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9" h="817">
                    <a:moveTo>
                      <a:pt x="589" y="817"/>
                    </a:moveTo>
                    <a:lnTo>
                      <a:pt x="2" y="512"/>
                    </a:lnTo>
                    <a:lnTo>
                      <a:pt x="0" y="0"/>
                    </a:lnTo>
                    <a:lnTo>
                      <a:pt x="549" y="313"/>
                    </a:lnTo>
                    <a:lnTo>
                      <a:pt x="589" y="8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0" name="Freeform 145"/>
              <p:cNvSpPr>
                <a:spLocks/>
              </p:cNvSpPr>
              <p:nvPr/>
            </p:nvSpPr>
            <p:spPr bwMode="auto">
              <a:xfrm>
                <a:off x="2461" y="1799"/>
                <a:ext cx="170" cy="535"/>
              </a:xfrm>
              <a:custGeom>
                <a:avLst/>
                <a:gdLst>
                  <a:gd name="T0" fmla="*/ 0 w 170"/>
                  <a:gd name="T1" fmla="*/ 0 h 535"/>
                  <a:gd name="T2" fmla="*/ 0 w 170"/>
                  <a:gd name="T3" fmla="*/ 490 h 535"/>
                  <a:gd name="T4" fmla="*/ 89 w 170"/>
                  <a:gd name="T5" fmla="*/ 535 h 535"/>
                  <a:gd name="T6" fmla="*/ 89 w 170"/>
                  <a:gd name="T7" fmla="*/ 521 h 535"/>
                  <a:gd name="T8" fmla="*/ 170 w 170"/>
                  <a:gd name="T9" fmla="*/ 445 h 535"/>
                  <a:gd name="T10" fmla="*/ 92 w 170"/>
                  <a:gd name="T11" fmla="*/ 405 h 535"/>
                  <a:gd name="T12" fmla="*/ 87 w 170"/>
                  <a:gd name="T13" fmla="*/ 407 h 535"/>
                  <a:gd name="T14" fmla="*/ 80 w 170"/>
                  <a:gd name="T15" fmla="*/ 47 h 535"/>
                  <a:gd name="T16" fmla="*/ 0 w 170"/>
                  <a:gd name="T17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" h="535">
                    <a:moveTo>
                      <a:pt x="0" y="0"/>
                    </a:moveTo>
                    <a:lnTo>
                      <a:pt x="0" y="490"/>
                    </a:lnTo>
                    <a:lnTo>
                      <a:pt x="89" y="535"/>
                    </a:lnTo>
                    <a:lnTo>
                      <a:pt x="89" y="521"/>
                    </a:lnTo>
                    <a:lnTo>
                      <a:pt x="170" y="445"/>
                    </a:lnTo>
                    <a:lnTo>
                      <a:pt x="92" y="405"/>
                    </a:lnTo>
                    <a:lnTo>
                      <a:pt x="87" y="407"/>
                    </a:lnTo>
                    <a:lnTo>
                      <a:pt x="8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1" name="Freeform 146"/>
              <p:cNvSpPr>
                <a:spLocks/>
              </p:cNvSpPr>
              <p:nvPr/>
            </p:nvSpPr>
            <p:spPr bwMode="auto">
              <a:xfrm>
                <a:off x="2461" y="1799"/>
                <a:ext cx="170" cy="535"/>
              </a:xfrm>
              <a:custGeom>
                <a:avLst/>
                <a:gdLst>
                  <a:gd name="T0" fmla="*/ 0 w 170"/>
                  <a:gd name="T1" fmla="*/ 0 h 535"/>
                  <a:gd name="T2" fmla="*/ 0 w 170"/>
                  <a:gd name="T3" fmla="*/ 490 h 535"/>
                  <a:gd name="T4" fmla="*/ 89 w 170"/>
                  <a:gd name="T5" fmla="*/ 535 h 535"/>
                  <a:gd name="T6" fmla="*/ 89 w 170"/>
                  <a:gd name="T7" fmla="*/ 521 h 535"/>
                  <a:gd name="T8" fmla="*/ 170 w 170"/>
                  <a:gd name="T9" fmla="*/ 445 h 535"/>
                  <a:gd name="T10" fmla="*/ 92 w 170"/>
                  <a:gd name="T11" fmla="*/ 405 h 535"/>
                  <a:gd name="T12" fmla="*/ 87 w 170"/>
                  <a:gd name="T13" fmla="*/ 407 h 535"/>
                  <a:gd name="T14" fmla="*/ 80 w 170"/>
                  <a:gd name="T15" fmla="*/ 47 h 535"/>
                  <a:gd name="T16" fmla="*/ 0 w 170"/>
                  <a:gd name="T17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" h="535">
                    <a:moveTo>
                      <a:pt x="0" y="0"/>
                    </a:moveTo>
                    <a:lnTo>
                      <a:pt x="0" y="490"/>
                    </a:lnTo>
                    <a:lnTo>
                      <a:pt x="89" y="535"/>
                    </a:lnTo>
                    <a:lnTo>
                      <a:pt x="89" y="521"/>
                    </a:lnTo>
                    <a:lnTo>
                      <a:pt x="170" y="445"/>
                    </a:lnTo>
                    <a:lnTo>
                      <a:pt x="92" y="405"/>
                    </a:lnTo>
                    <a:lnTo>
                      <a:pt x="87" y="407"/>
                    </a:lnTo>
                    <a:lnTo>
                      <a:pt x="80" y="4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2" name="Freeform 149"/>
              <p:cNvSpPr>
                <a:spLocks/>
              </p:cNvSpPr>
              <p:nvPr/>
            </p:nvSpPr>
            <p:spPr bwMode="auto">
              <a:xfrm>
                <a:off x="2004" y="2294"/>
                <a:ext cx="1036" cy="681"/>
              </a:xfrm>
              <a:custGeom>
                <a:avLst/>
                <a:gdLst>
                  <a:gd name="T0" fmla="*/ 0 w 1036"/>
                  <a:gd name="T1" fmla="*/ 412 h 681"/>
                  <a:gd name="T2" fmla="*/ 449 w 1036"/>
                  <a:gd name="T3" fmla="*/ 0 h 681"/>
                  <a:gd name="T4" fmla="*/ 1036 w 1036"/>
                  <a:gd name="T5" fmla="*/ 305 h 681"/>
                  <a:gd name="T6" fmla="*/ 587 w 1036"/>
                  <a:gd name="T7" fmla="*/ 681 h 681"/>
                  <a:gd name="T8" fmla="*/ 0 w 1036"/>
                  <a:gd name="T9" fmla="*/ 412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6" h="681">
                    <a:moveTo>
                      <a:pt x="0" y="412"/>
                    </a:moveTo>
                    <a:lnTo>
                      <a:pt x="449" y="0"/>
                    </a:lnTo>
                    <a:lnTo>
                      <a:pt x="1036" y="305"/>
                    </a:lnTo>
                    <a:lnTo>
                      <a:pt x="587" y="681"/>
                    </a:lnTo>
                    <a:lnTo>
                      <a:pt x="0" y="412"/>
                    </a:lnTo>
                    <a:close/>
                  </a:path>
                </a:pathLst>
              </a:custGeom>
              <a:solidFill>
                <a:srgbClr val="696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3" name="Freeform 150"/>
              <p:cNvSpPr>
                <a:spLocks/>
              </p:cNvSpPr>
              <p:nvPr/>
            </p:nvSpPr>
            <p:spPr bwMode="auto">
              <a:xfrm>
                <a:off x="2004" y="2294"/>
                <a:ext cx="1036" cy="681"/>
              </a:xfrm>
              <a:custGeom>
                <a:avLst/>
                <a:gdLst>
                  <a:gd name="T0" fmla="*/ 0 w 1036"/>
                  <a:gd name="T1" fmla="*/ 412 h 681"/>
                  <a:gd name="T2" fmla="*/ 449 w 1036"/>
                  <a:gd name="T3" fmla="*/ 0 h 681"/>
                  <a:gd name="T4" fmla="*/ 1036 w 1036"/>
                  <a:gd name="T5" fmla="*/ 305 h 681"/>
                  <a:gd name="T6" fmla="*/ 587 w 1036"/>
                  <a:gd name="T7" fmla="*/ 681 h 681"/>
                  <a:gd name="T8" fmla="*/ 0 w 1036"/>
                  <a:gd name="T9" fmla="*/ 412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6" h="681">
                    <a:moveTo>
                      <a:pt x="0" y="412"/>
                    </a:moveTo>
                    <a:lnTo>
                      <a:pt x="449" y="0"/>
                    </a:lnTo>
                    <a:lnTo>
                      <a:pt x="1036" y="305"/>
                    </a:lnTo>
                    <a:lnTo>
                      <a:pt x="587" y="681"/>
                    </a:lnTo>
                    <a:lnTo>
                      <a:pt x="0" y="4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4" name="Freeform 155"/>
              <p:cNvSpPr>
                <a:spLocks/>
              </p:cNvSpPr>
              <p:nvPr/>
            </p:nvSpPr>
            <p:spPr bwMode="auto">
              <a:xfrm>
                <a:off x="4377" y="2637"/>
                <a:ext cx="620" cy="831"/>
              </a:xfrm>
              <a:custGeom>
                <a:avLst/>
                <a:gdLst>
                  <a:gd name="T0" fmla="*/ 620 w 620"/>
                  <a:gd name="T1" fmla="*/ 831 h 831"/>
                  <a:gd name="T2" fmla="*/ 149 w 620"/>
                  <a:gd name="T3" fmla="*/ 580 h 831"/>
                  <a:gd name="T4" fmla="*/ 0 w 620"/>
                  <a:gd name="T5" fmla="*/ 0 h 831"/>
                  <a:gd name="T6" fmla="*/ 447 w 620"/>
                  <a:gd name="T7" fmla="*/ 267 h 831"/>
                  <a:gd name="T8" fmla="*/ 620 w 620"/>
                  <a:gd name="T9" fmla="*/ 831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831">
                    <a:moveTo>
                      <a:pt x="620" y="831"/>
                    </a:moveTo>
                    <a:lnTo>
                      <a:pt x="149" y="580"/>
                    </a:lnTo>
                    <a:lnTo>
                      <a:pt x="0" y="0"/>
                    </a:lnTo>
                    <a:lnTo>
                      <a:pt x="447" y="267"/>
                    </a:lnTo>
                    <a:lnTo>
                      <a:pt x="620" y="831"/>
                    </a:lnTo>
                    <a:close/>
                  </a:path>
                </a:pathLst>
              </a:custGeom>
              <a:solidFill>
                <a:srgbClr val="A0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5" name="Freeform 156"/>
              <p:cNvSpPr>
                <a:spLocks/>
              </p:cNvSpPr>
              <p:nvPr/>
            </p:nvSpPr>
            <p:spPr bwMode="auto">
              <a:xfrm>
                <a:off x="4377" y="2637"/>
                <a:ext cx="620" cy="831"/>
              </a:xfrm>
              <a:custGeom>
                <a:avLst/>
                <a:gdLst>
                  <a:gd name="T0" fmla="*/ 620 w 620"/>
                  <a:gd name="T1" fmla="*/ 831 h 831"/>
                  <a:gd name="T2" fmla="*/ 149 w 620"/>
                  <a:gd name="T3" fmla="*/ 580 h 831"/>
                  <a:gd name="T4" fmla="*/ 0 w 620"/>
                  <a:gd name="T5" fmla="*/ 0 h 831"/>
                  <a:gd name="T6" fmla="*/ 447 w 620"/>
                  <a:gd name="T7" fmla="*/ 267 h 831"/>
                  <a:gd name="T8" fmla="*/ 620 w 620"/>
                  <a:gd name="T9" fmla="*/ 831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831">
                    <a:moveTo>
                      <a:pt x="620" y="831"/>
                    </a:moveTo>
                    <a:lnTo>
                      <a:pt x="149" y="580"/>
                    </a:lnTo>
                    <a:lnTo>
                      <a:pt x="0" y="0"/>
                    </a:lnTo>
                    <a:lnTo>
                      <a:pt x="447" y="267"/>
                    </a:lnTo>
                    <a:lnTo>
                      <a:pt x="620" y="83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6" name="Freeform 159"/>
              <p:cNvSpPr>
                <a:spLocks/>
              </p:cNvSpPr>
              <p:nvPr/>
            </p:nvSpPr>
            <p:spPr bwMode="auto">
              <a:xfrm>
                <a:off x="3873" y="2637"/>
                <a:ext cx="653" cy="949"/>
              </a:xfrm>
              <a:custGeom>
                <a:avLst/>
                <a:gdLst>
                  <a:gd name="T0" fmla="*/ 0 w 653"/>
                  <a:gd name="T1" fmla="*/ 372 h 949"/>
                  <a:gd name="T2" fmla="*/ 504 w 653"/>
                  <a:gd name="T3" fmla="*/ 0 h 949"/>
                  <a:gd name="T4" fmla="*/ 653 w 653"/>
                  <a:gd name="T5" fmla="*/ 580 h 949"/>
                  <a:gd name="T6" fmla="*/ 104 w 653"/>
                  <a:gd name="T7" fmla="*/ 949 h 949"/>
                  <a:gd name="T8" fmla="*/ 0 w 653"/>
                  <a:gd name="T9" fmla="*/ 372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949">
                    <a:moveTo>
                      <a:pt x="0" y="372"/>
                    </a:moveTo>
                    <a:lnTo>
                      <a:pt x="504" y="0"/>
                    </a:lnTo>
                    <a:lnTo>
                      <a:pt x="653" y="580"/>
                    </a:lnTo>
                    <a:lnTo>
                      <a:pt x="104" y="949"/>
                    </a:lnTo>
                    <a:lnTo>
                      <a:pt x="0" y="372"/>
                    </a:lnTo>
                    <a:close/>
                  </a:path>
                </a:pathLst>
              </a:custGeom>
              <a:solidFill>
                <a:srgbClr val="858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7" name="Freeform 160"/>
              <p:cNvSpPr>
                <a:spLocks/>
              </p:cNvSpPr>
              <p:nvPr/>
            </p:nvSpPr>
            <p:spPr bwMode="auto">
              <a:xfrm>
                <a:off x="3873" y="2637"/>
                <a:ext cx="653" cy="949"/>
              </a:xfrm>
              <a:custGeom>
                <a:avLst/>
                <a:gdLst>
                  <a:gd name="T0" fmla="*/ 0 w 653"/>
                  <a:gd name="T1" fmla="*/ 372 h 949"/>
                  <a:gd name="T2" fmla="*/ 504 w 653"/>
                  <a:gd name="T3" fmla="*/ 0 h 949"/>
                  <a:gd name="T4" fmla="*/ 653 w 653"/>
                  <a:gd name="T5" fmla="*/ 580 h 949"/>
                  <a:gd name="T6" fmla="*/ 104 w 653"/>
                  <a:gd name="T7" fmla="*/ 949 h 949"/>
                  <a:gd name="T8" fmla="*/ 0 w 653"/>
                  <a:gd name="T9" fmla="*/ 372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949">
                    <a:moveTo>
                      <a:pt x="0" y="372"/>
                    </a:moveTo>
                    <a:lnTo>
                      <a:pt x="504" y="0"/>
                    </a:lnTo>
                    <a:lnTo>
                      <a:pt x="653" y="580"/>
                    </a:lnTo>
                    <a:lnTo>
                      <a:pt x="104" y="949"/>
                    </a:lnTo>
                    <a:lnTo>
                      <a:pt x="0" y="3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8" name="Freeform 162"/>
              <p:cNvSpPr>
                <a:spLocks/>
              </p:cNvSpPr>
              <p:nvPr/>
            </p:nvSpPr>
            <p:spPr bwMode="auto">
              <a:xfrm>
                <a:off x="3965" y="2994"/>
                <a:ext cx="552" cy="576"/>
              </a:xfrm>
              <a:custGeom>
                <a:avLst/>
                <a:gdLst>
                  <a:gd name="T0" fmla="*/ 419 w 552"/>
                  <a:gd name="T1" fmla="*/ 0 h 576"/>
                  <a:gd name="T2" fmla="*/ 459 w 552"/>
                  <a:gd name="T3" fmla="*/ 168 h 576"/>
                  <a:gd name="T4" fmla="*/ 0 w 552"/>
                  <a:gd name="T5" fmla="*/ 481 h 576"/>
                  <a:gd name="T6" fmla="*/ 17 w 552"/>
                  <a:gd name="T7" fmla="*/ 576 h 576"/>
                  <a:gd name="T8" fmla="*/ 552 w 552"/>
                  <a:gd name="T9" fmla="*/ 218 h 576"/>
                  <a:gd name="T10" fmla="*/ 507 w 552"/>
                  <a:gd name="T11" fmla="*/ 50 h 576"/>
                  <a:gd name="T12" fmla="*/ 419 w 552"/>
                  <a:gd name="T13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2" h="576">
                    <a:moveTo>
                      <a:pt x="419" y="0"/>
                    </a:moveTo>
                    <a:lnTo>
                      <a:pt x="459" y="168"/>
                    </a:lnTo>
                    <a:lnTo>
                      <a:pt x="0" y="481"/>
                    </a:lnTo>
                    <a:lnTo>
                      <a:pt x="17" y="576"/>
                    </a:lnTo>
                    <a:lnTo>
                      <a:pt x="552" y="218"/>
                    </a:lnTo>
                    <a:lnTo>
                      <a:pt x="507" y="50"/>
                    </a:lnTo>
                    <a:lnTo>
                      <a:pt x="41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9" name="Freeform 163"/>
              <p:cNvSpPr>
                <a:spLocks/>
              </p:cNvSpPr>
              <p:nvPr/>
            </p:nvSpPr>
            <p:spPr bwMode="auto">
              <a:xfrm>
                <a:off x="3958" y="3044"/>
                <a:ext cx="568" cy="542"/>
              </a:xfrm>
              <a:custGeom>
                <a:avLst/>
                <a:gdLst>
                  <a:gd name="T0" fmla="*/ 514 w 568"/>
                  <a:gd name="T1" fmla="*/ 0 h 542"/>
                  <a:gd name="T2" fmla="*/ 559 w 568"/>
                  <a:gd name="T3" fmla="*/ 168 h 542"/>
                  <a:gd name="T4" fmla="*/ 24 w 568"/>
                  <a:gd name="T5" fmla="*/ 526 h 542"/>
                  <a:gd name="T6" fmla="*/ 7 w 568"/>
                  <a:gd name="T7" fmla="*/ 431 h 542"/>
                  <a:gd name="T8" fmla="*/ 0 w 568"/>
                  <a:gd name="T9" fmla="*/ 436 h 542"/>
                  <a:gd name="T10" fmla="*/ 19 w 568"/>
                  <a:gd name="T11" fmla="*/ 542 h 542"/>
                  <a:gd name="T12" fmla="*/ 568 w 568"/>
                  <a:gd name="T13" fmla="*/ 173 h 542"/>
                  <a:gd name="T14" fmla="*/ 526 w 568"/>
                  <a:gd name="T15" fmla="*/ 5 h 542"/>
                  <a:gd name="T16" fmla="*/ 514 w 568"/>
                  <a:gd name="T17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8" h="542">
                    <a:moveTo>
                      <a:pt x="514" y="0"/>
                    </a:moveTo>
                    <a:lnTo>
                      <a:pt x="559" y="168"/>
                    </a:lnTo>
                    <a:lnTo>
                      <a:pt x="24" y="526"/>
                    </a:lnTo>
                    <a:lnTo>
                      <a:pt x="7" y="431"/>
                    </a:lnTo>
                    <a:lnTo>
                      <a:pt x="0" y="436"/>
                    </a:lnTo>
                    <a:lnTo>
                      <a:pt x="19" y="542"/>
                    </a:lnTo>
                    <a:lnTo>
                      <a:pt x="568" y="173"/>
                    </a:lnTo>
                    <a:lnTo>
                      <a:pt x="526" y="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777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0" name="Freeform 164"/>
              <p:cNvSpPr>
                <a:spLocks/>
              </p:cNvSpPr>
              <p:nvPr/>
            </p:nvSpPr>
            <p:spPr bwMode="auto">
              <a:xfrm>
                <a:off x="3958" y="3044"/>
                <a:ext cx="568" cy="542"/>
              </a:xfrm>
              <a:custGeom>
                <a:avLst/>
                <a:gdLst>
                  <a:gd name="T0" fmla="*/ 514 w 568"/>
                  <a:gd name="T1" fmla="*/ 0 h 542"/>
                  <a:gd name="T2" fmla="*/ 559 w 568"/>
                  <a:gd name="T3" fmla="*/ 168 h 542"/>
                  <a:gd name="T4" fmla="*/ 24 w 568"/>
                  <a:gd name="T5" fmla="*/ 526 h 542"/>
                  <a:gd name="T6" fmla="*/ 7 w 568"/>
                  <a:gd name="T7" fmla="*/ 431 h 542"/>
                  <a:gd name="T8" fmla="*/ 0 w 568"/>
                  <a:gd name="T9" fmla="*/ 436 h 542"/>
                  <a:gd name="T10" fmla="*/ 19 w 568"/>
                  <a:gd name="T11" fmla="*/ 542 h 542"/>
                  <a:gd name="T12" fmla="*/ 568 w 568"/>
                  <a:gd name="T13" fmla="*/ 173 h 542"/>
                  <a:gd name="T14" fmla="*/ 526 w 568"/>
                  <a:gd name="T15" fmla="*/ 5 h 542"/>
                  <a:gd name="T16" fmla="*/ 514 w 568"/>
                  <a:gd name="T17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8" h="542">
                    <a:moveTo>
                      <a:pt x="514" y="0"/>
                    </a:moveTo>
                    <a:lnTo>
                      <a:pt x="559" y="168"/>
                    </a:lnTo>
                    <a:lnTo>
                      <a:pt x="24" y="526"/>
                    </a:lnTo>
                    <a:lnTo>
                      <a:pt x="7" y="431"/>
                    </a:lnTo>
                    <a:lnTo>
                      <a:pt x="0" y="436"/>
                    </a:lnTo>
                    <a:lnTo>
                      <a:pt x="19" y="542"/>
                    </a:lnTo>
                    <a:lnTo>
                      <a:pt x="568" y="173"/>
                    </a:lnTo>
                    <a:lnTo>
                      <a:pt x="526" y="5"/>
                    </a:lnTo>
                    <a:lnTo>
                      <a:pt x="5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1" name="Freeform 165"/>
              <p:cNvSpPr>
                <a:spLocks/>
              </p:cNvSpPr>
              <p:nvPr/>
            </p:nvSpPr>
            <p:spPr bwMode="auto">
              <a:xfrm>
                <a:off x="3161" y="2765"/>
                <a:ext cx="610" cy="845"/>
              </a:xfrm>
              <a:custGeom>
                <a:avLst/>
                <a:gdLst>
                  <a:gd name="T0" fmla="*/ 610 w 610"/>
                  <a:gd name="T1" fmla="*/ 845 h 845"/>
                  <a:gd name="T2" fmla="*/ 57 w 610"/>
                  <a:gd name="T3" fmla="*/ 596 h 845"/>
                  <a:gd name="T4" fmla="*/ 0 w 610"/>
                  <a:gd name="T5" fmla="*/ 0 h 845"/>
                  <a:gd name="T6" fmla="*/ 518 w 610"/>
                  <a:gd name="T7" fmla="*/ 265 h 845"/>
                  <a:gd name="T8" fmla="*/ 610 w 610"/>
                  <a:gd name="T9" fmla="*/ 845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0" h="845">
                    <a:moveTo>
                      <a:pt x="610" y="845"/>
                    </a:moveTo>
                    <a:lnTo>
                      <a:pt x="57" y="596"/>
                    </a:lnTo>
                    <a:lnTo>
                      <a:pt x="0" y="0"/>
                    </a:lnTo>
                    <a:lnTo>
                      <a:pt x="518" y="265"/>
                    </a:lnTo>
                    <a:lnTo>
                      <a:pt x="610" y="845"/>
                    </a:lnTo>
                    <a:close/>
                  </a:path>
                </a:pathLst>
              </a:custGeom>
              <a:solidFill>
                <a:srgbClr val="A0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2" name="Freeform 166"/>
              <p:cNvSpPr>
                <a:spLocks/>
              </p:cNvSpPr>
              <p:nvPr/>
            </p:nvSpPr>
            <p:spPr bwMode="auto">
              <a:xfrm>
                <a:off x="3161" y="2765"/>
                <a:ext cx="610" cy="845"/>
              </a:xfrm>
              <a:custGeom>
                <a:avLst/>
                <a:gdLst>
                  <a:gd name="T0" fmla="*/ 610 w 610"/>
                  <a:gd name="T1" fmla="*/ 845 h 845"/>
                  <a:gd name="T2" fmla="*/ 57 w 610"/>
                  <a:gd name="T3" fmla="*/ 596 h 845"/>
                  <a:gd name="T4" fmla="*/ 0 w 610"/>
                  <a:gd name="T5" fmla="*/ 0 h 845"/>
                  <a:gd name="T6" fmla="*/ 518 w 610"/>
                  <a:gd name="T7" fmla="*/ 265 h 845"/>
                  <a:gd name="T8" fmla="*/ 610 w 610"/>
                  <a:gd name="T9" fmla="*/ 845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0" h="845">
                    <a:moveTo>
                      <a:pt x="610" y="845"/>
                    </a:moveTo>
                    <a:lnTo>
                      <a:pt x="57" y="596"/>
                    </a:lnTo>
                    <a:lnTo>
                      <a:pt x="0" y="0"/>
                    </a:lnTo>
                    <a:lnTo>
                      <a:pt x="518" y="265"/>
                    </a:lnTo>
                    <a:lnTo>
                      <a:pt x="610" y="8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3" name="Freeform 169"/>
              <p:cNvSpPr>
                <a:spLocks/>
              </p:cNvSpPr>
              <p:nvPr/>
            </p:nvSpPr>
            <p:spPr bwMode="auto">
              <a:xfrm>
                <a:off x="2704" y="2765"/>
                <a:ext cx="514" cy="963"/>
              </a:xfrm>
              <a:custGeom>
                <a:avLst/>
                <a:gdLst>
                  <a:gd name="T0" fmla="*/ 0 w 514"/>
                  <a:gd name="T1" fmla="*/ 369 h 963"/>
                  <a:gd name="T2" fmla="*/ 457 w 514"/>
                  <a:gd name="T3" fmla="*/ 0 h 963"/>
                  <a:gd name="T4" fmla="*/ 514 w 514"/>
                  <a:gd name="T5" fmla="*/ 596 h 963"/>
                  <a:gd name="T6" fmla="*/ 22 w 514"/>
                  <a:gd name="T7" fmla="*/ 963 h 963"/>
                  <a:gd name="T8" fmla="*/ 0 w 514"/>
                  <a:gd name="T9" fmla="*/ 369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963">
                    <a:moveTo>
                      <a:pt x="0" y="369"/>
                    </a:moveTo>
                    <a:lnTo>
                      <a:pt x="457" y="0"/>
                    </a:lnTo>
                    <a:lnTo>
                      <a:pt x="514" y="596"/>
                    </a:lnTo>
                    <a:lnTo>
                      <a:pt x="22" y="963"/>
                    </a:lnTo>
                    <a:lnTo>
                      <a:pt x="0" y="369"/>
                    </a:lnTo>
                    <a:close/>
                  </a:path>
                </a:pathLst>
              </a:custGeom>
              <a:solidFill>
                <a:srgbClr val="858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4" name="Freeform 170"/>
              <p:cNvSpPr>
                <a:spLocks/>
              </p:cNvSpPr>
              <p:nvPr/>
            </p:nvSpPr>
            <p:spPr bwMode="auto">
              <a:xfrm>
                <a:off x="2704" y="2765"/>
                <a:ext cx="514" cy="963"/>
              </a:xfrm>
              <a:custGeom>
                <a:avLst/>
                <a:gdLst>
                  <a:gd name="T0" fmla="*/ 0 w 514"/>
                  <a:gd name="T1" fmla="*/ 369 h 963"/>
                  <a:gd name="T2" fmla="*/ 457 w 514"/>
                  <a:gd name="T3" fmla="*/ 0 h 963"/>
                  <a:gd name="T4" fmla="*/ 514 w 514"/>
                  <a:gd name="T5" fmla="*/ 596 h 963"/>
                  <a:gd name="T6" fmla="*/ 22 w 514"/>
                  <a:gd name="T7" fmla="*/ 963 h 963"/>
                  <a:gd name="T8" fmla="*/ 0 w 514"/>
                  <a:gd name="T9" fmla="*/ 369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963">
                    <a:moveTo>
                      <a:pt x="0" y="369"/>
                    </a:moveTo>
                    <a:lnTo>
                      <a:pt x="457" y="0"/>
                    </a:lnTo>
                    <a:lnTo>
                      <a:pt x="514" y="596"/>
                    </a:lnTo>
                    <a:lnTo>
                      <a:pt x="22" y="963"/>
                    </a:lnTo>
                    <a:lnTo>
                      <a:pt x="0" y="36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5" name="Freeform 172"/>
              <p:cNvSpPr>
                <a:spLocks/>
              </p:cNvSpPr>
              <p:nvPr/>
            </p:nvSpPr>
            <p:spPr bwMode="auto">
              <a:xfrm>
                <a:off x="2728" y="3174"/>
                <a:ext cx="480" cy="538"/>
              </a:xfrm>
              <a:custGeom>
                <a:avLst/>
                <a:gdLst>
                  <a:gd name="T0" fmla="*/ 360 w 480"/>
                  <a:gd name="T1" fmla="*/ 0 h 538"/>
                  <a:gd name="T2" fmla="*/ 371 w 480"/>
                  <a:gd name="T3" fmla="*/ 135 h 538"/>
                  <a:gd name="T4" fmla="*/ 0 w 480"/>
                  <a:gd name="T5" fmla="*/ 414 h 538"/>
                  <a:gd name="T6" fmla="*/ 5 w 480"/>
                  <a:gd name="T7" fmla="*/ 538 h 538"/>
                  <a:gd name="T8" fmla="*/ 480 w 480"/>
                  <a:gd name="T9" fmla="*/ 183 h 538"/>
                  <a:gd name="T10" fmla="*/ 468 w 480"/>
                  <a:gd name="T11" fmla="*/ 52 h 538"/>
                  <a:gd name="T12" fmla="*/ 360 w 480"/>
                  <a:gd name="T13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0" h="538">
                    <a:moveTo>
                      <a:pt x="360" y="0"/>
                    </a:moveTo>
                    <a:lnTo>
                      <a:pt x="371" y="135"/>
                    </a:lnTo>
                    <a:lnTo>
                      <a:pt x="0" y="414"/>
                    </a:lnTo>
                    <a:lnTo>
                      <a:pt x="5" y="538"/>
                    </a:lnTo>
                    <a:lnTo>
                      <a:pt x="480" y="183"/>
                    </a:lnTo>
                    <a:lnTo>
                      <a:pt x="468" y="52"/>
                    </a:lnTo>
                    <a:lnTo>
                      <a:pt x="36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6" name="Freeform 175"/>
              <p:cNvSpPr>
                <a:spLocks/>
              </p:cNvSpPr>
              <p:nvPr/>
            </p:nvSpPr>
            <p:spPr bwMode="auto">
              <a:xfrm>
                <a:off x="3097" y="547"/>
                <a:ext cx="1053" cy="878"/>
              </a:xfrm>
              <a:custGeom>
                <a:avLst/>
                <a:gdLst>
                  <a:gd name="T0" fmla="*/ 0 w 1053"/>
                  <a:gd name="T1" fmla="*/ 509 h 878"/>
                  <a:gd name="T2" fmla="*/ 516 w 1053"/>
                  <a:gd name="T3" fmla="*/ 0 h 878"/>
                  <a:gd name="T4" fmla="*/ 1053 w 1053"/>
                  <a:gd name="T5" fmla="*/ 417 h 878"/>
                  <a:gd name="T6" fmla="*/ 540 w 1053"/>
                  <a:gd name="T7" fmla="*/ 878 h 878"/>
                  <a:gd name="T8" fmla="*/ 0 w 1053"/>
                  <a:gd name="T9" fmla="*/ 509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3" h="878">
                    <a:moveTo>
                      <a:pt x="0" y="509"/>
                    </a:moveTo>
                    <a:lnTo>
                      <a:pt x="516" y="0"/>
                    </a:lnTo>
                    <a:lnTo>
                      <a:pt x="1053" y="417"/>
                    </a:lnTo>
                    <a:lnTo>
                      <a:pt x="540" y="878"/>
                    </a:lnTo>
                    <a:lnTo>
                      <a:pt x="0" y="509"/>
                    </a:lnTo>
                    <a:close/>
                  </a:path>
                </a:pathLst>
              </a:custGeom>
              <a:solidFill>
                <a:srgbClr val="696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7" name="Freeform 176"/>
              <p:cNvSpPr>
                <a:spLocks/>
              </p:cNvSpPr>
              <p:nvPr/>
            </p:nvSpPr>
            <p:spPr bwMode="auto">
              <a:xfrm>
                <a:off x="3097" y="547"/>
                <a:ext cx="1053" cy="878"/>
              </a:xfrm>
              <a:custGeom>
                <a:avLst/>
                <a:gdLst>
                  <a:gd name="T0" fmla="*/ 0 w 1053"/>
                  <a:gd name="T1" fmla="*/ 509 h 878"/>
                  <a:gd name="T2" fmla="*/ 516 w 1053"/>
                  <a:gd name="T3" fmla="*/ 0 h 878"/>
                  <a:gd name="T4" fmla="*/ 1053 w 1053"/>
                  <a:gd name="T5" fmla="*/ 417 h 878"/>
                  <a:gd name="T6" fmla="*/ 540 w 1053"/>
                  <a:gd name="T7" fmla="*/ 878 h 878"/>
                  <a:gd name="T8" fmla="*/ 0 w 1053"/>
                  <a:gd name="T9" fmla="*/ 509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3" h="878">
                    <a:moveTo>
                      <a:pt x="0" y="509"/>
                    </a:moveTo>
                    <a:lnTo>
                      <a:pt x="516" y="0"/>
                    </a:lnTo>
                    <a:lnTo>
                      <a:pt x="1053" y="417"/>
                    </a:lnTo>
                    <a:lnTo>
                      <a:pt x="540" y="878"/>
                    </a:lnTo>
                    <a:lnTo>
                      <a:pt x="0" y="5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8" name="Freeform 177"/>
              <p:cNvSpPr>
                <a:spLocks/>
              </p:cNvSpPr>
              <p:nvPr/>
            </p:nvSpPr>
            <p:spPr bwMode="auto">
              <a:xfrm>
                <a:off x="3109" y="559"/>
                <a:ext cx="1027" cy="532"/>
              </a:xfrm>
              <a:custGeom>
                <a:avLst/>
                <a:gdLst>
                  <a:gd name="T0" fmla="*/ 506 w 1027"/>
                  <a:gd name="T1" fmla="*/ 0 h 532"/>
                  <a:gd name="T2" fmla="*/ 0 w 1027"/>
                  <a:gd name="T3" fmla="*/ 494 h 532"/>
                  <a:gd name="T4" fmla="*/ 54 w 1027"/>
                  <a:gd name="T5" fmla="*/ 532 h 532"/>
                  <a:gd name="T6" fmla="*/ 523 w 1027"/>
                  <a:gd name="T7" fmla="*/ 76 h 532"/>
                  <a:gd name="T8" fmla="*/ 991 w 1027"/>
                  <a:gd name="T9" fmla="*/ 438 h 532"/>
                  <a:gd name="T10" fmla="*/ 1027 w 1027"/>
                  <a:gd name="T11" fmla="*/ 405 h 532"/>
                  <a:gd name="T12" fmla="*/ 506 w 102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7" h="532">
                    <a:moveTo>
                      <a:pt x="506" y="0"/>
                    </a:moveTo>
                    <a:lnTo>
                      <a:pt x="0" y="494"/>
                    </a:lnTo>
                    <a:lnTo>
                      <a:pt x="54" y="532"/>
                    </a:lnTo>
                    <a:lnTo>
                      <a:pt x="523" y="76"/>
                    </a:lnTo>
                    <a:lnTo>
                      <a:pt x="991" y="438"/>
                    </a:lnTo>
                    <a:lnTo>
                      <a:pt x="1027" y="405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rgbClr val="555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9" name="Freeform 178"/>
              <p:cNvSpPr>
                <a:spLocks/>
              </p:cNvSpPr>
              <p:nvPr/>
            </p:nvSpPr>
            <p:spPr bwMode="auto">
              <a:xfrm>
                <a:off x="3109" y="559"/>
                <a:ext cx="1027" cy="532"/>
              </a:xfrm>
              <a:custGeom>
                <a:avLst/>
                <a:gdLst>
                  <a:gd name="T0" fmla="*/ 506 w 1027"/>
                  <a:gd name="T1" fmla="*/ 0 h 532"/>
                  <a:gd name="T2" fmla="*/ 0 w 1027"/>
                  <a:gd name="T3" fmla="*/ 494 h 532"/>
                  <a:gd name="T4" fmla="*/ 54 w 1027"/>
                  <a:gd name="T5" fmla="*/ 532 h 532"/>
                  <a:gd name="T6" fmla="*/ 523 w 1027"/>
                  <a:gd name="T7" fmla="*/ 76 h 532"/>
                  <a:gd name="T8" fmla="*/ 991 w 1027"/>
                  <a:gd name="T9" fmla="*/ 438 h 532"/>
                  <a:gd name="T10" fmla="*/ 1027 w 1027"/>
                  <a:gd name="T11" fmla="*/ 405 h 532"/>
                  <a:gd name="T12" fmla="*/ 506 w 1027"/>
                  <a:gd name="T13" fmla="*/ 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7" h="532">
                    <a:moveTo>
                      <a:pt x="506" y="0"/>
                    </a:moveTo>
                    <a:lnTo>
                      <a:pt x="0" y="494"/>
                    </a:lnTo>
                    <a:lnTo>
                      <a:pt x="54" y="532"/>
                    </a:lnTo>
                    <a:lnTo>
                      <a:pt x="523" y="76"/>
                    </a:lnTo>
                    <a:lnTo>
                      <a:pt x="991" y="438"/>
                    </a:lnTo>
                    <a:lnTo>
                      <a:pt x="1027" y="405"/>
                    </a:lnTo>
                    <a:lnTo>
                      <a:pt x="5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0" name="Freeform 179"/>
              <p:cNvSpPr>
                <a:spLocks/>
              </p:cNvSpPr>
              <p:nvPr/>
            </p:nvSpPr>
            <p:spPr bwMode="auto">
              <a:xfrm>
                <a:off x="3097" y="547"/>
                <a:ext cx="1053" cy="549"/>
              </a:xfrm>
              <a:custGeom>
                <a:avLst/>
                <a:gdLst>
                  <a:gd name="T0" fmla="*/ 516 w 1053"/>
                  <a:gd name="T1" fmla="*/ 0 h 549"/>
                  <a:gd name="T2" fmla="*/ 133 w 1053"/>
                  <a:gd name="T3" fmla="*/ 376 h 549"/>
                  <a:gd name="T4" fmla="*/ 125 w 1053"/>
                  <a:gd name="T5" fmla="*/ 383 h 549"/>
                  <a:gd name="T6" fmla="*/ 0 w 1053"/>
                  <a:gd name="T7" fmla="*/ 509 h 549"/>
                  <a:gd name="T8" fmla="*/ 59 w 1053"/>
                  <a:gd name="T9" fmla="*/ 549 h 549"/>
                  <a:gd name="T10" fmla="*/ 66 w 1053"/>
                  <a:gd name="T11" fmla="*/ 544 h 549"/>
                  <a:gd name="T12" fmla="*/ 12 w 1053"/>
                  <a:gd name="T13" fmla="*/ 506 h 549"/>
                  <a:gd name="T14" fmla="*/ 518 w 1053"/>
                  <a:gd name="T15" fmla="*/ 12 h 549"/>
                  <a:gd name="T16" fmla="*/ 1039 w 1053"/>
                  <a:gd name="T17" fmla="*/ 417 h 549"/>
                  <a:gd name="T18" fmla="*/ 1003 w 1053"/>
                  <a:gd name="T19" fmla="*/ 450 h 549"/>
                  <a:gd name="T20" fmla="*/ 1010 w 1053"/>
                  <a:gd name="T21" fmla="*/ 454 h 549"/>
                  <a:gd name="T22" fmla="*/ 1053 w 1053"/>
                  <a:gd name="T23" fmla="*/ 417 h 549"/>
                  <a:gd name="T24" fmla="*/ 854 w 1053"/>
                  <a:gd name="T25" fmla="*/ 263 h 549"/>
                  <a:gd name="T26" fmla="*/ 847 w 1053"/>
                  <a:gd name="T27" fmla="*/ 258 h 549"/>
                  <a:gd name="T28" fmla="*/ 516 w 1053"/>
                  <a:gd name="T29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53" h="549">
                    <a:moveTo>
                      <a:pt x="516" y="0"/>
                    </a:moveTo>
                    <a:lnTo>
                      <a:pt x="133" y="376"/>
                    </a:lnTo>
                    <a:lnTo>
                      <a:pt x="125" y="383"/>
                    </a:lnTo>
                    <a:lnTo>
                      <a:pt x="0" y="509"/>
                    </a:lnTo>
                    <a:lnTo>
                      <a:pt x="59" y="549"/>
                    </a:lnTo>
                    <a:lnTo>
                      <a:pt x="66" y="544"/>
                    </a:lnTo>
                    <a:lnTo>
                      <a:pt x="12" y="506"/>
                    </a:lnTo>
                    <a:lnTo>
                      <a:pt x="518" y="12"/>
                    </a:lnTo>
                    <a:lnTo>
                      <a:pt x="1039" y="417"/>
                    </a:lnTo>
                    <a:lnTo>
                      <a:pt x="1003" y="450"/>
                    </a:lnTo>
                    <a:lnTo>
                      <a:pt x="1010" y="454"/>
                    </a:lnTo>
                    <a:lnTo>
                      <a:pt x="1053" y="417"/>
                    </a:lnTo>
                    <a:lnTo>
                      <a:pt x="854" y="263"/>
                    </a:lnTo>
                    <a:lnTo>
                      <a:pt x="847" y="258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1" name="Freeform 180"/>
              <p:cNvSpPr>
                <a:spLocks/>
              </p:cNvSpPr>
              <p:nvPr/>
            </p:nvSpPr>
            <p:spPr bwMode="auto">
              <a:xfrm>
                <a:off x="3097" y="547"/>
                <a:ext cx="1053" cy="549"/>
              </a:xfrm>
              <a:custGeom>
                <a:avLst/>
                <a:gdLst>
                  <a:gd name="T0" fmla="*/ 516 w 1053"/>
                  <a:gd name="T1" fmla="*/ 0 h 549"/>
                  <a:gd name="T2" fmla="*/ 133 w 1053"/>
                  <a:gd name="T3" fmla="*/ 376 h 549"/>
                  <a:gd name="T4" fmla="*/ 125 w 1053"/>
                  <a:gd name="T5" fmla="*/ 383 h 549"/>
                  <a:gd name="T6" fmla="*/ 0 w 1053"/>
                  <a:gd name="T7" fmla="*/ 509 h 549"/>
                  <a:gd name="T8" fmla="*/ 59 w 1053"/>
                  <a:gd name="T9" fmla="*/ 549 h 549"/>
                  <a:gd name="T10" fmla="*/ 66 w 1053"/>
                  <a:gd name="T11" fmla="*/ 544 h 549"/>
                  <a:gd name="T12" fmla="*/ 12 w 1053"/>
                  <a:gd name="T13" fmla="*/ 506 h 549"/>
                  <a:gd name="T14" fmla="*/ 518 w 1053"/>
                  <a:gd name="T15" fmla="*/ 12 h 549"/>
                  <a:gd name="T16" fmla="*/ 1039 w 1053"/>
                  <a:gd name="T17" fmla="*/ 417 h 549"/>
                  <a:gd name="T18" fmla="*/ 1003 w 1053"/>
                  <a:gd name="T19" fmla="*/ 450 h 549"/>
                  <a:gd name="T20" fmla="*/ 1010 w 1053"/>
                  <a:gd name="T21" fmla="*/ 454 h 549"/>
                  <a:gd name="T22" fmla="*/ 1053 w 1053"/>
                  <a:gd name="T23" fmla="*/ 417 h 549"/>
                  <a:gd name="T24" fmla="*/ 854 w 1053"/>
                  <a:gd name="T25" fmla="*/ 263 h 549"/>
                  <a:gd name="T26" fmla="*/ 847 w 1053"/>
                  <a:gd name="T27" fmla="*/ 258 h 549"/>
                  <a:gd name="T28" fmla="*/ 516 w 1053"/>
                  <a:gd name="T29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53" h="549">
                    <a:moveTo>
                      <a:pt x="516" y="0"/>
                    </a:moveTo>
                    <a:lnTo>
                      <a:pt x="133" y="376"/>
                    </a:lnTo>
                    <a:lnTo>
                      <a:pt x="125" y="383"/>
                    </a:lnTo>
                    <a:lnTo>
                      <a:pt x="0" y="509"/>
                    </a:lnTo>
                    <a:lnTo>
                      <a:pt x="59" y="549"/>
                    </a:lnTo>
                    <a:lnTo>
                      <a:pt x="66" y="544"/>
                    </a:lnTo>
                    <a:lnTo>
                      <a:pt x="12" y="506"/>
                    </a:lnTo>
                    <a:lnTo>
                      <a:pt x="518" y="12"/>
                    </a:lnTo>
                    <a:lnTo>
                      <a:pt x="1039" y="417"/>
                    </a:lnTo>
                    <a:lnTo>
                      <a:pt x="1003" y="450"/>
                    </a:lnTo>
                    <a:lnTo>
                      <a:pt x="1010" y="454"/>
                    </a:lnTo>
                    <a:lnTo>
                      <a:pt x="1053" y="417"/>
                    </a:lnTo>
                    <a:lnTo>
                      <a:pt x="854" y="263"/>
                    </a:lnTo>
                    <a:lnTo>
                      <a:pt x="847" y="258"/>
                    </a:lnTo>
                    <a:lnTo>
                      <a:pt x="5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2" name="Freeform 181"/>
              <p:cNvSpPr>
                <a:spLocks/>
              </p:cNvSpPr>
              <p:nvPr/>
            </p:nvSpPr>
            <p:spPr bwMode="auto">
              <a:xfrm>
                <a:off x="3857" y="1614"/>
                <a:ext cx="1062" cy="782"/>
              </a:xfrm>
              <a:custGeom>
                <a:avLst/>
                <a:gdLst>
                  <a:gd name="T0" fmla="*/ 0 w 1062"/>
                  <a:gd name="T1" fmla="*/ 464 h 782"/>
                  <a:gd name="T2" fmla="*/ 565 w 1062"/>
                  <a:gd name="T3" fmla="*/ 0 h 782"/>
                  <a:gd name="T4" fmla="*/ 1062 w 1062"/>
                  <a:gd name="T5" fmla="*/ 360 h 782"/>
                  <a:gd name="T6" fmla="*/ 504 w 1062"/>
                  <a:gd name="T7" fmla="*/ 782 h 782"/>
                  <a:gd name="T8" fmla="*/ 0 w 1062"/>
                  <a:gd name="T9" fmla="*/ 464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2" h="782">
                    <a:moveTo>
                      <a:pt x="0" y="464"/>
                    </a:moveTo>
                    <a:lnTo>
                      <a:pt x="565" y="0"/>
                    </a:lnTo>
                    <a:lnTo>
                      <a:pt x="1062" y="360"/>
                    </a:lnTo>
                    <a:lnTo>
                      <a:pt x="504" y="782"/>
                    </a:lnTo>
                    <a:lnTo>
                      <a:pt x="0" y="464"/>
                    </a:lnTo>
                    <a:close/>
                  </a:path>
                </a:pathLst>
              </a:custGeom>
              <a:solidFill>
                <a:srgbClr val="696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3" name="Freeform 182"/>
              <p:cNvSpPr>
                <a:spLocks/>
              </p:cNvSpPr>
              <p:nvPr/>
            </p:nvSpPr>
            <p:spPr bwMode="auto">
              <a:xfrm>
                <a:off x="3857" y="1614"/>
                <a:ext cx="1062" cy="782"/>
              </a:xfrm>
              <a:custGeom>
                <a:avLst/>
                <a:gdLst>
                  <a:gd name="T0" fmla="*/ 0 w 1062"/>
                  <a:gd name="T1" fmla="*/ 464 h 782"/>
                  <a:gd name="T2" fmla="*/ 565 w 1062"/>
                  <a:gd name="T3" fmla="*/ 0 h 782"/>
                  <a:gd name="T4" fmla="*/ 1062 w 1062"/>
                  <a:gd name="T5" fmla="*/ 360 h 782"/>
                  <a:gd name="T6" fmla="*/ 504 w 1062"/>
                  <a:gd name="T7" fmla="*/ 782 h 782"/>
                  <a:gd name="T8" fmla="*/ 0 w 1062"/>
                  <a:gd name="T9" fmla="*/ 464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2" h="782">
                    <a:moveTo>
                      <a:pt x="0" y="464"/>
                    </a:moveTo>
                    <a:lnTo>
                      <a:pt x="565" y="0"/>
                    </a:lnTo>
                    <a:lnTo>
                      <a:pt x="1062" y="360"/>
                    </a:lnTo>
                    <a:lnTo>
                      <a:pt x="504" y="782"/>
                    </a:lnTo>
                    <a:lnTo>
                      <a:pt x="0" y="46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4" name="Freeform 183"/>
              <p:cNvSpPr>
                <a:spLocks/>
              </p:cNvSpPr>
              <p:nvPr/>
            </p:nvSpPr>
            <p:spPr bwMode="auto">
              <a:xfrm>
                <a:off x="4358" y="1626"/>
                <a:ext cx="547" cy="578"/>
              </a:xfrm>
              <a:custGeom>
                <a:avLst/>
                <a:gdLst>
                  <a:gd name="T0" fmla="*/ 66 w 547"/>
                  <a:gd name="T1" fmla="*/ 0 h 578"/>
                  <a:gd name="T2" fmla="*/ 0 w 547"/>
                  <a:gd name="T3" fmla="*/ 52 h 578"/>
                  <a:gd name="T4" fmla="*/ 29 w 547"/>
                  <a:gd name="T5" fmla="*/ 152 h 578"/>
                  <a:gd name="T6" fmla="*/ 97 w 547"/>
                  <a:gd name="T7" fmla="*/ 95 h 578"/>
                  <a:gd name="T8" fmla="*/ 244 w 547"/>
                  <a:gd name="T9" fmla="*/ 578 h 578"/>
                  <a:gd name="T10" fmla="*/ 97 w 547"/>
                  <a:gd name="T11" fmla="*/ 95 h 578"/>
                  <a:gd name="T12" fmla="*/ 499 w 547"/>
                  <a:gd name="T13" fmla="*/ 384 h 578"/>
                  <a:gd name="T14" fmla="*/ 547 w 547"/>
                  <a:gd name="T15" fmla="*/ 348 h 578"/>
                  <a:gd name="T16" fmla="*/ 66 w 547"/>
                  <a:gd name="T17" fmla="*/ 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7" h="578">
                    <a:moveTo>
                      <a:pt x="66" y="0"/>
                    </a:moveTo>
                    <a:lnTo>
                      <a:pt x="0" y="52"/>
                    </a:lnTo>
                    <a:lnTo>
                      <a:pt x="29" y="152"/>
                    </a:lnTo>
                    <a:lnTo>
                      <a:pt x="97" y="95"/>
                    </a:lnTo>
                    <a:lnTo>
                      <a:pt x="244" y="578"/>
                    </a:lnTo>
                    <a:lnTo>
                      <a:pt x="97" y="95"/>
                    </a:lnTo>
                    <a:lnTo>
                      <a:pt x="499" y="384"/>
                    </a:lnTo>
                    <a:lnTo>
                      <a:pt x="547" y="348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555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5" name="Freeform 184"/>
              <p:cNvSpPr>
                <a:spLocks/>
              </p:cNvSpPr>
              <p:nvPr/>
            </p:nvSpPr>
            <p:spPr bwMode="auto">
              <a:xfrm>
                <a:off x="4358" y="1626"/>
                <a:ext cx="547" cy="578"/>
              </a:xfrm>
              <a:custGeom>
                <a:avLst/>
                <a:gdLst>
                  <a:gd name="T0" fmla="*/ 66 w 547"/>
                  <a:gd name="T1" fmla="*/ 0 h 578"/>
                  <a:gd name="T2" fmla="*/ 0 w 547"/>
                  <a:gd name="T3" fmla="*/ 52 h 578"/>
                  <a:gd name="T4" fmla="*/ 29 w 547"/>
                  <a:gd name="T5" fmla="*/ 152 h 578"/>
                  <a:gd name="T6" fmla="*/ 97 w 547"/>
                  <a:gd name="T7" fmla="*/ 95 h 578"/>
                  <a:gd name="T8" fmla="*/ 244 w 547"/>
                  <a:gd name="T9" fmla="*/ 578 h 578"/>
                  <a:gd name="T10" fmla="*/ 97 w 547"/>
                  <a:gd name="T11" fmla="*/ 95 h 578"/>
                  <a:gd name="T12" fmla="*/ 499 w 547"/>
                  <a:gd name="T13" fmla="*/ 384 h 578"/>
                  <a:gd name="T14" fmla="*/ 547 w 547"/>
                  <a:gd name="T15" fmla="*/ 348 h 578"/>
                  <a:gd name="T16" fmla="*/ 66 w 547"/>
                  <a:gd name="T17" fmla="*/ 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7" h="578">
                    <a:moveTo>
                      <a:pt x="66" y="0"/>
                    </a:moveTo>
                    <a:lnTo>
                      <a:pt x="0" y="52"/>
                    </a:lnTo>
                    <a:lnTo>
                      <a:pt x="29" y="152"/>
                    </a:lnTo>
                    <a:lnTo>
                      <a:pt x="97" y="95"/>
                    </a:lnTo>
                    <a:lnTo>
                      <a:pt x="244" y="578"/>
                    </a:lnTo>
                    <a:lnTo>
                      <a:pt x="97" y="95"/>
                    </a:lnTo>
                    <a:lnTo>
                      <a:pt x="499" y="384"/>
                    </a:lnTo>
                    <a:lnTo>
                      <a:pt x="547" y="348"/>
                    </a:lnTo>
                    <a:lnTo>
                      <a:pt x="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6" name="Freeform 185"/>
              <p:cNvSpPr>
                <a:spLocks/>
              </p:cNvSpPr>
              <p:nvPr/>
            </p:nvSpPr>
            <p:spPr bwMode="auto">
              <a:xfrm>
                <a:off x="4356" y="1614"/>
                <a:ext cx="563" cy="400"/>
              </a:xfrm>
              <a:custGeom>
                <a:avLst/>
                <a:gdLst>
                  <a:gd name="T0" fmla="*/ 66 w 563"/>
                  <a:gd name="T1" fmla="*/ 0 h 400"/>
                  <a:gd name="T2" fmla="*/ 0 w 563"/>
                  <a:gd name="T3" fmla="*/ 57 h 400"/>
                  <a:gd name="T4" fmla="*/ 2 w 563"/>
                  <a:gd name="T5" fmla="*/ 64 h 400"/>
                  <a:gd name="T6" fmla="*/ 68 w 563"/>
                  <a:gd name="T7" fmla="*/ 12 h 400"/>
                  <a:gd name="T8" fmla="*/ 549 w 563"/>
                  <a:gd name="T9" fmla="*/ 360 h 400"/>
                  <a:gd name="T10" fmla="*/ 501 w 563"/>
                  <a:gd name="T11" fmla="*/ 396 h 400"/>
                  <a:gd name="T12" fmla="*/ 511 w 563"/>
                  <a:gd name="T13" fmla="*/ 400 h 400"/>
                  <a:gd name="T14" fmla="*/ 563 w 563"/>
                  <a:gd name="T15" fmla="*/ 360 h 400"/>
                  <a:gd name="T16" fmla="*/ 253 w 563"/>
                  <a:gd name="T17" fmla="*/ 135 h 400"/>
                  <a:gd name="T18" fmla="*/ 246 w 563"/>
                  <a:gd name="T19" fmla="*/ 131 h 400"/>
                  <a:gd name="T20" fmla="*/ 180 w 563"/>
                  <a:gd name="T21" fmla="*/ 83 h 400"/>
                  <a:gd name="T22" fmla="*/ 173 w 563"/>
                  <a:gd name="T23" fmla="*/ 76 h 400"/>
                  <a:gd name="T24" fmla="*/ 165 w 563"/>
                  <a:gd name="T25" fmla="*/ 71 h 400"/>
                  <a:gd name="T26" fmla="*/ 85 w 563"/>
                  <a:gd name="T27" fmla="*/ 12 h 400"/>
                  <a:gd name="T28" fmla="*/ 78 w 563"/>
                  <a:gd name="T29" fmla="*/ 8 h 400"/>
                  <a:gd name="T30" fmla="*/ 66 w 563"/>
                  <a:gd name="T31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3" h="400">
                    <a:moveTo>
                      <a:pt x="66" y="0"/>
                    </a:moveTo>
                    <a:lnTo>
                      <a:pt x="0" y="57"/>
                    </a:lnTo>
                    <a:lnTo>
                      <a:pt x="2" y="64"/>
                    </a:lnTo>
                    <a:lnTo>
                      <a:pt x="68" y="12"/>
                    </a:lnTo>
                    <a:lnTo>
                      <a:pt x="549" y="360"/>
                    </a:lnTo>
                    <a:lnTo>
                      <a:pt x="501" y="396"/>
                    </a:lnTo>
                    <a:lnTo>
                      <a:pt x="511" y="400"/>
                    </a:lnTo>
                    <a:lnTo>
                      <a:pt x="563" y="360"/>
                    </a:lnTo>
                    <a:lnTo>
                      <a:pt x="253" y="135"/>
                    </a:lnTo>
                    <a:lnTo>
                      <a:pt x="246" y="131"/>
                    </a:lnTo>
                    <a:lnTo>
                      <a:pt x="180" y="83"/>
                    </a:lnTo>
                    <a:lnTo>
                      <a:pt x="173" y="76"/>
                    </a:lnTo>
                    <a:lnTo>
                      <a:pt x="165" y="71"/>
                    </a:lnTo>
                    <a:lnTo>
                      <a:pt x="85" y="12"/>
                    </a:lnTo>
                    <a:lnTo>
                      <a:pt x="78" y="8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454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7" name="Freeform 186"/>
              <p:cNvSpPr>
                <a:spLocks/>
              </p:cNvSpPr>
              <p:nvPr/>
            </p:nvSpPr>
            <p:spPr bwMode="auto">
              <a:xfrm>
                <a:off x="4356" y="1614"/>
                <a:ext cx="563" cy="400"/>
              </a:xfrm>
              <a:custGeom>
                <a:avLst/>
                <a:gdLst>
                  <a:gd name="T0" fmla="*/ 66 w 563"/>
                  <a:gd name="T1" fmla="*/ 0 h 400"/>
                  <a:gd name="T2" fmla="*/ 0 w 563"/>
                  <a:gd name="T3" fmla="*/ 57 h 400"/>
                  <a:gd name="T4" fmla="*/ 2 w 563"/>
                  <a:gd name="T5" fmla="*/ 64 h 400"/>
                  <a:gd name="T6" fmla="*/ 68 w 563"/>
                  <a:gd name="T7" fmla="*/ 12 h 400"/>
                  <a:gd name="T8" fmla="*/ 549 w 563"/>
                  <a:gd name="T9" fmla="*/ 360 h 400"/>
                  <a:gd name="T10" fmla="*/ 501 w 563"/>
                  <a:gd name="T11" fmla="*/ 396 h 400"/>
                  <a:gd name="T12" fmla="*/ 511 w 563"/>
                  <a:gd name="T13" fmla="*/ 400 h 400"/>
                  <a:gd name="T14" fmla="*/ 563 w 563"/>
                  <a:gd name="T15" fmla="*/ 360 h 400"/>
                  <a:gd name="T16" fmla="*/ 253 w 563"/>
                  <a:gd name="T17" fmla="*/ 135 h 400"/>
                  <a:gd name="T18" fmla="*/ 246 w 563"/>
                  <a:gd name="T19" fmla="*/ 131 h 400"/>
                  <a:gd name="T20" fmla="*/ 180 w 563"/>
                  <a:gd name="T21" fmla="*/ 83 h 400"/>
                  <a:gd name="T22" fmla="*/ 173 w 563"/>
                  <a:gd name="T23" fmla="*/ 76 h 400"/>
                  <a:gd name="T24" fmla="*/ 165 w 563"/>
                  <a:gd name="T25" fmla="*/ 71 h 400"/>
                  <a:gd name="T26" fmla="*/ 85 w 563"/>
                  <a:gd name="T27" fmla="*/ 12 h 400"/>
                  <a:gd name="T28" fmla="*/ 78 w 563"/>
                  <a:gd name="T29" fmla="*/ 8 h 400"/>
                  <a:gd name="T30" fmla="*/ 66 w 563"/>
                  <a:gd name="T31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3" h="400">
                    <a:moveTo>
                      <a:pt x="66" y="0"/>
                    </a:moveTo>
                    <a:lnTo>
                      <a:pt x="0" y="57"/>
                    </a:lnTo>
                    <a:lnTo>
                      <a:pt x="2" y="64"/>
                    </a:lnTo>
                    <a:lnTo>
                      <a:pt x="68" y="12"/>
                    </a:lnTo>
                    <a:lnTo>
                      <a:pt x="549" y="360"/>
                    </a:lnTo>
                    <a:lnTo>
                      <a:pt x="501" y="396"/>
                    </a:lnTo>
                    <a:lnTo>
                      <a:pt x="511" y="400"/>
                    </a:lnTo>
                    <a:lnTo>
                      <a:pt x="563" y="360"/>
                    </a:lnTo>
                    <a:lnTo>
                      <a:pt x="253" y="135"/>
                    </a:lnTo>
                    <a:lnTo>
                      <a:pt x="246" y="131"/>
                    </a:lnTo>
                    <a:lnTo>
                      <a:pt x="180" y="83"/>
                    </a:lnTo>
                    <a:lnTo>
                      <a:pt x="173" y="76"/>
                    </a:lnTo>
                    <a:lnTo>
                      <a:pt x="165" y="71"/>
                    </a:lnTo>
                    <a:lnTo>
                      <a:pt x="85" y="12"/>
                    </a:lnTo>
                    <a:lnTo>
                      <a:pt x="78" y="8"/>
                    </a:lnTo>
                    <a:lnTo>
                      <a:pt x="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8" name="Freeform 187"/>
              <p:cNvSpPr>
                <a:spLocks/>
              </p:cNvSpPr>
              <p:nvPr/>
            </p:nvSpPr>
            <p:spPr bwMode="auto">
              <a:xfrm>
                <a:off x="3755" y="1129"/>
                <a:ext cx="667" cy="949"/>
              </a:xfrm>
              <a:custGeom>
                <a:avLst/>
                <a:gdLst>
                  <a:gd name="T0" fmla="*/ 0 w 667"/>
                  <a:gd name="T1" fmla="*/ 455 h 949"/>
                  <a:gd name="T2" fmla="*/ 520 w 667"/>
                  <a:gd name="T3" fmla="*/ 0 h 949"/>
                  <a:gd name="T4" fmla="*/ 667 w 667"/>
                  <a:gd name="T5" fmla="*/ 485 h 949"/>
                  <a:gd name="T6" fmla="*/ 102 w 667"/>
                  <a:gd name="T7" fmla="*/ 949 h 949"/>
                  <a:gd name="T8" fmla="*/ 0 w 667"/>
                  <a:gd name="T9" fmla="*/ 455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949">
                    <a:moveTo>
                      <a:pt x="0" y="455"/>
                    </a:moveTo>
                    <a:lnTo>
                      <a:pt x="520" y="0"/>
                    </a:lnTo>
                    <a:lnTo>
                      <a:pt x="667" y="485"/>
                    </a:lnTo>
                    <a:lnTo>
                      <a:pt x="102" y="949"/>
                    </a:lnTo>
                    <a:lnTo>
                      <a:pt x="0" y="45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9" name="Freeform 188"/>
              <p:cNvSpPr>
                <a:spLocks/>
              </p:cNvSpPr>
              <p:nvPr/>
            </p:nvSpPr>
            <p:spPr bwMode="auto">
              <a:xfrm>
                <a:off x="3755" y="1129"/>
                <a:ext cx="667" cy="949"/>
              </a:xfrm>
              <a:custGeom>
                <a:avLst/>
                <a:gdLst>
                  <a:gd name="T0" fmla="*/ 0 w 667"/>
                  <a:gd name="T1" fmla="*/ 455 h 949"/>
                  <a:gd name="T2" fmla="*/ 520 w 667"/>
                  <a:gd name="T3" fmla="*/ 0 h 949"/>
                  <a:gd name="T4" fmla="*/ 667 w 667"/>
                  <a:gd name="T5" fmla="*/ 485 h 949"/>
                  <a:gd name="T6" fmla="*/ 102 w 667"/>
                  <a:gd name="T7" fmla="*/ 949 h 949"/>
                  <a:gd name="T8" fmla="*/ 0 w 667"/>
                  <a:gd name="T9" fmla="*/ 455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949">
                    <a:moveTo>
                      <a:pt x="0" y="455"/>
                    </a:moveTo>
                    <a:lnTo>
                      <a:pt x="520" y="0"/>
                    </a:lnTo>
                    <a:lnTo>
                      <a:pt x="667" y="485"/>
                    </a:lnTo>
                    <a:lnTo>
                      <a:pt x="102" y="949"/>
                    </a:lnTo>
                    <a:lnTo>
                      <a:pt x="0" y="45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0" name="Freeform 190"/>
              <p:cNvSpPr>
                <a:spLocks/>
              </p:cNvSpPr>
              <p:nvPr/>
            </p:nvSpPr>
            <p:spPr bwMode="auto">
              <a:xfrm>
                <a:off x="4048" y="1146"/>
                <a:ext cx="365" cy="516"/>
              </a:xfrm>
              <a:custGeom>
                <a:avLst/>
                <a:gdLst>
                  <a:gd name="T0" fmla="*/ 223 w 365"/>
                  <a:gd name="T1" fmla="*/ 0 h 516"/>
                  <a:gd name="T2" fmla="*/ 168 w 365"/>
                  <a:gd name="T3" fmla="*/ 47 h 516"/>
                  <a:gd name="T4" fmla="*/ 268 w 365"/>
                  <a:gd name="T5" fmla="*/ 390 h 516"/>
                  <a:gd name="T6" fmla="*/ 0 w 365"/>
                  <a:gd name="T7" fmla="*/ 196 h 516"/>
                  <a:gd name="T8" fmla="*/ 268 w 365"/>
                  <a:gd name="T9" fmla="*/ 390 h 516"/>
                  <a:gd name="T10" fmla="*/ 213 w 365"/>
                  <a:gd name="T11" fmla="*/ 435 h 516"/>
                  <a:gd name="T12" fmla="*/ 298 w 365"/>
                  <a:gd name="T13" fmla="*/ 497 h 516"/>
                  <a:gd name="T14" fmla="*/ 303 w 365"/>
                  <a:gd name="T15" fmla="*/ 516 h 516"/>
                  <a:gd name="T16" fmla="*/ 365 w 365"/>
                  <a:gd name="T17" fmla="*/ 466 h 516"/>
                  <a:gd name="T18" fmla="*/ 223 w 365"/>
                  <a:gd name="T19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5" h="516">
                    <a:moveTo>
                      <a:pt x="223" y="0"/>
                    </a:moveTo>
                    <a:lnTo>
                      <a:pt x="168" y="47"/>
                    </a:lnTo>
                    <a:lnTo>
                      <a:pt x="268" y="390"/>
                    </a:lnTo>
                    <a:lnTo>
                      <a:pt x="0" y="196"/>
                    </a:lnTo>
                    <a:lnTo>
                      <a:pt x="268" y="390"/>
                    </a:lnTo>
                    <a:lnTo>
                      <a:pt x="213" y="435"/>
                    </a:lnTo>
                    <a:lnTo>
                      <a:pt x="298" y="497"/>
                    </a:lnTo>
                    <a:lnTo>
                      <a:pt x="303" y="516"/>
                    </a:lnTo>
                    <a:lnTo>
                      <a:pt x="365" y="466"/>
                    </a:lnTo>
                    <a:lnTo>
                      <a:pt x="2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1" name="Freeform 191"/>
              <p:cNvSpPr>
                <a:spLocks/>
              </p:cNvSpPr>
              <p:nvPr/>
            </p:nvSpPr>
            <p:spPr bwMode="auto">
              <a:xfrm>
                <a:off x="4214" y="1129"/>
                <a:ext cx="208" cy="542"/>
              </a:xfrm>
              <a:custGeom>
                <a:avLst/>
                <a:gdLst>
                  <a:gd name="T0" fmla="*/ 61 w 208"/>
                  <a:gd name="T1" fmla="*/ 0 h 542"/>
                  <a:gd name="T2" fmla="*/ 0 w 208"/>
                  <a:gd name="T3" fmla="*/ 55 h 542"/>
                  <a:gd name="T4" fmla="*/ 2 w 208"/>
                  <a:gd name="T5" fmla="*/ 64 h 542"/>
                  <a:gd name="T6" fmla="*/ 57 w 208"/>
                  <a:gd name="T7" fmla="*/ 17 h 542"/>
                  <a:gd name="T8" fmla="*/ 199 w 208"/>
                  <a:gd name="T9" fmla="*/ 483 h 542"/>
                  <a:gd name="T10" fmla="*/ 137 w 208"/>
                  <a:gd name="T11" fmla="*/ 533 h 542"/>
                  <a:gd name="T12" fmla="*/ 142 w 208"/>
                  <a:gd name="T13" fmla="*/ 542 h 542"/>
                  <a:gd name="T14" fmla="*/ 208 w 208"/>
                  <a:gd name="T15" fmla="*/ 485 h 542"/>
                  <a:gd name="T16" fmla="*/ 61 w 208"/>
                  <a:gd name="T17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8" h="542">
                    <a:moveTo>
                      <a:pt x="61" y="0"/>
                    </a:moveTo>
                    <a:lnTo>
                      <a:pt x="0" y="55"/>
                    </a:lnTo>
                    <a:lnTo>
                      <a:pt x="2" y="64"/>
                    </a:lnTo>
                    <a:lnTo>
                      <a:pt x="57" y="17"/>
                    </a:lnTo>
                    <a:lnTo>
                      <a:pt x="199" y="483"/>
                    </a:lnTo>
                    <a:lnTo>
                      <a:pt x="137" y="533"/>
                    </a:lnTo>
                    <a:lnTo>
                      <a:pt x="142" y="542"/>
                    </a:lnTo>
                    <a:lnTo>
                      <a:pt x="208" y="485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A6B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2" name="Freeform 193"/>
              <p:cNvSpPr>
                <a:spLocks/>
              </p:cNvSpPr>
              <p:nvPr/>
            </p:nvSpPr>
            <p:spPr bwMode="auto">
              <a:xfrm>
                <a:off x="3007" y="1243"/>
                <a:ext cx="634" cy="857"/>
              </a:xfrm>
              <a:custGeom>
                <a:avLst/>
                <a:gdLst>
                  <a:gd name="T0" fmla="*/ 634 w 634"/>
                  <a:gd name="T1" fmla="*/ 857 h 857"/>
                  <a:gd name="T2" fmla="*/ 47 w 634"/>
                  <a:gd name="T3" fmla="*/ 499 h 857"/>
                  <a:gd name="T4" fmla="*/ 0 w 634"/>
                  <a:gd name="T5" fmla="*/ 0 h 857"/>
                  <a:gd name="T6" fmla="*/ 547 w 634"/>
                  <a:gd name="T7" fmla="*/ 360 h 857"/>
                  <a:gd name="T8" fmla="*/ 634 w 634"/>
                  <a:gd name="T9" fmla="*/ 857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4" h="857">
                    <a:moveTo>
                      <a:pt x="634" y="857"/>
                    </a:moveTo>
                    <a:lnTo>
                      <a:pt x="47" y="499"/>
                    </a:lnTo>
                    <a:lnTo>
                      <a:pt x="0" y="0"/>
                    </a:lnTo>
                    <a:lnTo>
                      <a:pt x="547" y="360"/>
                    </a:lnTo>
                    <a:lnTo>
                      <a:pt x="634" y="857"/>
                    </a:lnTo>
                    <a:close/>
                  </a:path>
                </a:pathLst>
              </a:custGeom>
              <a:solidFill>
                <a:srgbClr val="787A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3" name="Freeform 194"/>
              <p:cNvSpPr>
                <a:spLocks/>
              </p:cNvSpPr>
              <p:nvPr/>
            </p:nvSpPr>
            <p:spPr bwMode="auto">
              <a:xfrm>
                <a:off x="3007" y="1243"/>
                <a:ext cx="634" cy="857"/>
              </a:xfrm>
              <a:custGeom>
                <a:avLst/>
                <a:gdLst>
                  <a:gd name="T0" fmla="*/ 634 w 634"/>
                  <a:gd name="T1" fmla="*/ 857 h 857"/>
                  <a:gd name="T2" fmla="*/ 47 w 634"/>
                  <a:gd name="T3" fmla="*/ 499 h 857"/>
                  <a:gd name="T4" fmla="*/ 0 w 634"/>
                  <a:gd name="T5" fmla="*/ 0 h 857"/>
                  <a:gd name="T6" fmla="*/ 547 w 634"/>
                  <a:gd name="T7" fmla="*/ 360 h 857"/>
                  <a:gd name="T8" fmla="*/ 634 w 634"/>
                  <a:gd name="T9" fmla="*/ 857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4" h="857">
                    <a:moveTo>
                      <a:pt x="634" y="857"/>
                    </a:moveTo>
                    <a:lnTo>
                      <a:pt x="47" y="499"/>
                    </a:lnTo>
                    <a:lnTo>
                      <a:pt x="0" y="0"/>
                    </a:lnTo>
                    <a:lnTo>
                      <a:pt x="547" y="360"/>
                    </a:lnTo>
                    <a:lnTo>
                      <a:pt x="634" y="85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4" name="Freeform 195"/>
              <p:cNvSpPr>
                <a:spLocks/>
              </p:cNvSpPr>
              <p:nvPr/>
            </p:nvSpPr>
            <p:spPr bwMode="auto">
              <a:xfrm>
                <a:off x="3017" y="1259"/>
                <a:ext cx="328" cy="550"/>
              </a:xfrm>
              <a:custGeom>
                <a:avLst/>
                <a:gdLst>
                  <a:gd name="T0" fmla="*/ 0 w 328"/>
                  <a:gd name="T1" fmla="*/ 0 h 550"/>
                  <a:gd name="T2" fmla="*/ 45 w 328"/>
                  <a:gd name="T3" fmla="*/ 479 h 550"/>
                  <a:gd name="T4" fmla="*/ 163 w 328"/>
                  <a:gd name="T5" fmla="*/ 550 h 550"/>
                  <a:gd name="T6" fmla="*/ 156 w 328"/>
                  <a:gd name="T7" fmla="*/ 495 h 550"/>
                  <a:gd name="T8" fmla="*/ 222 w 328"/>
                  <a:gd name="T9" fmla="*/ 434 h 550"/>
                  <a:gd name="T10" fmla="*/ 144 w 328"/>
                  <a:gd name="T11" fmla="*/ 386 h 550"/>
                  <a:gd name="T12" fmla="*/ 328 w 328"/>
                  <a:gd name="T13" fmla="*/ 216 h 550"/>
                  <a:gd name="T14" fmla="*/ 144 w 328"/>
                  <a:gd name="T15" fmla="*/ 386 h 550"/>
                  <a:gd name="T16" fmla="*/ 111 w 328"/>
                  <a:gd name="T17" fmla="*/ 74 h 550"/>
                  <a:gd name="T18" fmla="*/ 0 w 328"/>
                  <a:gd name="T19" fmla="*/ 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8" h="550">
                    <a:moveTo>
                      <a:pt x="0" y="0"/>
                    </a:moveTo>
                    <a:lnTo>
                      <a:pt x="45" y="479"/>
                    </a:lnTo>
                    <a:lnTo>
                      <a:pt x="163" y="550"/>
                    </a:lnTo>
                    <a:lnTo>
                      <a:pt x="156" y="495"/>
                    </a:lnTo>
                    <a:lnTo>
                      <a:pt x="222" y="434"/>
                    </a:lnTo>
                    <a:lnTo>
                      <a:pt x="144" y="386"/>
                    </a:lnTo>
                    <a:lnTo>
                      <a:pt x="328" y="216"/>
                    </a:lnTo>
                    <a:lnTo>
                      <a:pt x="144" y="386"/>
                    </a:lnTo>
                    <a:lnTo>
                      <a:pt x="111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5" name="Freeform 197"/>
              <p:cNvSpPr>
                <a:spLocks/>
              </p:cNvSpPr>
              <p:nvPr/>
            </p:nvSpPr>
            <p:spPr bwMode="auto">
              <a:xfrm>
                <a:off x="3007" y="1243"/>
                <a:ext cx="173" cy="570"/>
              </a:xfrm>
              <a:custGeom>
                <a:avLst/>
                <a:gdLst>
                  <a:gd name="T0" fmla="*/ 0 w 173"/>
                  <a:gd name="T1" fmla="*/ 0 h 570"/>
                  <a:gd name="T2" fmla="*/ 47 w 173"/>
                  <a:gd name="T3" fmla="*/ 495 h 570"/>
                  <a:gd name="T4" fmla="*/ 47 w 173"/>
                  <a:gd name="T5" fmla="*/ 495 h 570"/>
                  <a:gd name="T6" fmla="*/ 173 w 173"/>
                  <a:gd name="T7" fmla="*/ 570 h 570"/>
                  <a:gd name="T8" fmla="*/ 173 w 173"/>
                  <a:gd name="T9" fmla="*/ 566 h 570"/>
                  <a:gd name="T10" fmla="*/ 55 w 173"/>
                  <a:gd name="T11" fmla="*/ 495 h 570"/>
                  <a:gd name="T12" fmla="*/ 10 w 173"/>
                  <a:gd name="T13" fmla="*/ 16 h 570"/>
                  <a:gd name="T14" fmla="*/ 121 w 173"/>
                  <a:gd name="T15" fmla="*/ 90 h 570"/>
                  <a:gd name="T16" fmla="*/ 118 w 173"/>
                  <a:gd name="T17" fmla="*/ 78 h 570"/>
                  <a:gd name="T18" fmla="*/ 0 w 173"/>
                  <a:gd name="T19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3" h="570">
                    <a:moveTo>
                      <a:pt x="0" y="0"/>
                    </a:moveTo>
                    <a:lnTo>
                      <a:pt x="47" y="495"/>
                    </a:lnTo>
                    <a:lnTo>
                      <a:pt x="47" y="495"/>
                    </a:lnTo>
                    <a:lnTo>
                      <a:pt x="173" y="570"/>
                    </a:lnTo>
                    <a:lnTo>
                      <a:pt x="173" y="566"/>
                    </a:lnTo>
                    <a:lnTo>
                      <a:pt x="55" y="495"/>
                    </a:lnTo>
                    <a:lnTo>
                      <a:pt x="10" y="16"/>
                    </a:lnTo>
                    <a:lnTo>
                      <a:pt x="121" y="90"/>
                    </a:lnTo>
                    <a:lnTo>
                      <a:pt x="118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F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6" name="Freeform 198"/>
              <p:cNvSpPr>
                <a:spLocks/>
              </p:cNvSpPr>
              <p:nvPr/>
            </p:nvSpPr>
            <p:spPr bwMode="auto">
              <a:xfrm>
                <a:off x="3007" y="1243"/>
                <a:ext cx="173" cy="570"/>
              </a:xfrm>
              <a:custGeom>
                <a:avLst/>
                <a:gdLst>
                  <a:gd name="T0" fmla="*/ 0 w 173"/>
                  <a:gd name="T1" fmla="*/ 0 h 570"/>
                  <a:gd name="T2" fmla="*/ 47 w 173"/>
                  <a:gd name="T3" fmla="*/ 495 h 570"/>
                  <a:gd name="T4" fmla="*/ 47 w 173"/>
                  <a:gd name="T5" fmla="*/ 495 h 570"/>
                  <a:gd name="T6" fmla="*/ 173 w 173"/>
                  <a:gd name="T7" fmla="*/ 570 h 570"/>
                  <a:gd name="T8" fmla="*/ 173 w 173"/>
                  <a:gd name="T9" fmla="*/ 566 h 570"/>
                  <a:gd name="T10" fmla="*/ 55 w 173"/>
                  <a:gd name="T11" fmla="*/ 495 h 570"/>
                  <a:gd name="T12" fmla="*/ 10 w 173"/>
                  <a:gd name="T13" fmla="*/ 16 h 570"/>
                  <a:gd name="T14" fmla="*/ 121 w 173"/>
                  <a:gd name="T15" fmla="*/ 90 h 570"/>
                  <a:gd name="T16" fmla="*/ 118 w 173"/>
                  <a:gd name="T17" fmla="*/ 78 h 570"/>
                  <a:gd name="T18" fmla="*/ 0 w 173"/>
                  <a:gd name="T19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3" h="570">
                    <a:moveTo>
                      <a:pt x="0" y="0"/>
                    </a:moveTo>
                    <a:lnTo>
                      <a:pt x="47" y="495"/>
                    </a:lnTo>
                    <a:lnTo>
                      <a:pt x="47" y="495"/>
                    </a:lnTo>
                    <a:lnTo>
                      <a:pt x="173" y="570"/>
                    </a:lnTo>
                    <a:lnTo>
                      <a:pt x="173" y="566"/>
                    </a:lnTo>
                    <a:lnTo>
                      <a:pt x="55" y="495"/>
                    </a:lnTo>
                    <a:lnTo>
                      <a:pt x="10" y="16"/>
                    </a:lnTo>
                    <a:lnTo>
                      <a:pt x="121" y="90"/>
                    </a:lnTo>
                    <a:lnTo>
                      <a:pt x="118" y="7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7" name="Freeform 199"/>
              <p:cNvSpPr>
                <a:spLocks/>
              </p:cNvSpPr>
              <p:nvPr/>
            </p:nvSpPr>
            <p:spPr bwMode="auto">
              <a:xfrm>
                <a:off x="2550" y="1738"/>
                <a:ext cx="1091" cy="776"/>
              </a:xfrm>
              <a:custGeom>
                <a:avLst/>
                <a:gdLst>
                  <a:gd name="T0" fmla="*/ 0 w 1091"/>
                  <a:gd name="T1" fmla="*/ 463 h 776"/>
                  <a:gd name="T2" fmla="*/ 504 w 1091"/>
                  <a:gd name="T3" fmla="*/ 0 h 776"/>
                  <a:gd name="T4" fmla="*/ 1091 w 1091"/>
                  <a:gd name="T5" fmla="*/ 355 h 776"/>
                  <a:gd name="T6" fmla="*/ 587 w 1091"/>
                  <a:gd name="T7" fmla="*/ 776 h 776"/>
                  <a:gd name="T8" fmla="*/ 0 w 1091"/>
                  <a:gd name="T9" fmla="*/ 463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1" h="776">
                    <a:moveTo>
                      <a:pt x="0" y="463"/>
                    </a:moveTo>
                    <a:lnTo>
                      <a:pt x="504" y="0"/>
                    </a:lnTo>
                    <a:lnTo>
                      <a:pt x="1091" y="355"/>
                    </a:lnTo>
                    <a:lnTo>
                      <a:pt x="587" y="776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8" name="Freeform 200"/>
              <p:cNvSpPr>
                <a:spLocks/>
              </p:cNvSpPr>
              <p:nvPr/>
            </p:nvSpPr>
            <p:spPr bwMode="auto">
              <a:xfrm>
                <a:off x="2550" y="1738"/>
                <a:ext cx="1091" cy="776"/>
              </a:xfrm>
              <a:custGeom>
                <a:avLst/>
                <a:gdLst>
                  <a:gd name="T0" fmla="*/ 0 w 1091"/>
                  <a:gd name="T1" fmla="*/ 463 h 776"/>
                  <a:gd name="T2" fmla="*/ 504 w 1091"/>
                  <a:gd name="T3" fmla="*/ 0 h 776"/>
                  <a:gd name="T4" fmla="*/ 1091 w 1091"/>
                  <a:gd name="T5" fmla="*/ 355 h 776"/>
                  <a:gd name="T6" fmla="*/ 587 w 1091"/>
                  <a:gd name="T7" fmla="*/ 776 h 776"/>
                  <a:gd name="T8" fmla="*/ 0 w 1091"/>
                  <a:gd name="T9" fmla="*/ 463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1" h="776">
                    <a:moveTo>
                      <a:pt x="0" y="463"/>
                    </a:moveTo>
                    <a:lnTo>
                      <a:pt x="504" y="0"/>
                    </a:lnTo>
                    <a:lnTo>
                      <a:pt x="1091" y="355"/>
                    </a:lnTo>
                    <a:lnTo>
                      <a:pt x="587" y="776"/>
                    </a:lnTo>
                    <a:lnTo>
                      <a:pt x="0" y="46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9" name="Freeform 202"/>
              <p:cNvSpPr>
                <a:spLocks/>
              </p:cNvSpPr>
              <p:nvPr/>
            </p:nvSpPr>
            <p:spPr bwMode="auto">
              <a:xfrm>
                <a:off x="2565" y="1747"/>
                <a:ext cx="629" cy="492"/>
              </a:xfrm>
              <a:custGeom>
                <a:avLst/>
                <a:gdLst>
                  <a:gd name="T0" fmla="*/ 492 w 629"/>
                  <a:gd name="T1" fmla="*/ 0 h 492"/>
                  <a:gd name="T2" fmla="*/ 0 w 629"/>
                  <a:gd name="T3" fmla="*/ 452 h 492"/>
                  <a:gd name="T4" fmla="*/ 73 w 629"/>
                  <a:gd name="T5" fmla="*/ 492 h 492"/>
                  <a:gd name="T6" fmla="*/ 499 w 629"/>
                  <a:gd name="T7" fmla="*/ 106 h 492"/>
                  <a:gd name="T8" fmla="*/ 629 w 629"/>
                  <a:gd name="T9" fmla="*/ 182 h 492"/>
                  <a:gd name="T10" fmla="*/ 617 w 629"/>
                  <a:gd name="T11" fmla="*/ 76 h 492"/>
                  <a:gd name="T12" fmla="*/ 492 w 629"/>
                  <a:gd name="T13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9" h="492">
                    <a:moveTo>
                      <a:pt x="492" y="0"/>
                    </a:moveTo>
                    <a:lnTo>
                      <a:pt x="0" y="452"/>
                    </a:lnTo>
                    <a:lnTo>
                      <a:pt x="73" y="492"/>
                    </a:lnTo>
                    <a:lnTo>
                      <a:pt x="499" y="106"/>
                    </a:lnTo>
                    <a:lnTo>
                      <a:pt x="629" y="182"/>
                    </a:lnTo>
                    <a:lnTo>
                      <a:pt x="617" y="76"/>
                    </a:lnTo>
                    <a:lnTo>
                      <a:pt x="4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0" name="Freeform 205"/>
              <p:cNvSpPr>
                <a:spLocks/>
              </p:cNvSpPr>
              <p:nvPr/>
            </p:nvSpPr>
            <p:spPr bwMode="auto">
              <a:xfrm>
                <a:off x="4484" y="2147"/>
                <a:ext cx="778" cy="992"/>
              </a:xfrm>
              <a:custGeom>
                <a:avLst/>
                <a:gdLst>
                  <a:gd name="T0" fmla="*/ 0 w 778"/>
                  <a:gd name="T1" fmla="*/ 412 h 992"/>
                  <a:gd name="T2" fmla="*/ 565 w 778"/>
                  <a:gd name="T3" fmla="*/ 0 h 992"/>
                  <a:gd name="T4" fmla="*/ 778 w 778"/>
                  <a:gd name="T5" fmla="*/ 575 h 992"/>
                  <a:gd name="T6" fmla="*/ 158 w 778"/>
                  <a:gd name="T7" fmla="*/ 992 h 992"/>
                  <a:gd name="T8" fmla="*/ 0 w 778"/>
                  <a:gd name="T9" fmla="*/ 412 h 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8" h="992">
                    <a:moveTo>
                      <a:pt x="0" y="412"/>
                    </a:moveTo>
                    <a:lnTo>
                      <a:pt x="565" y="0"/>
                    </a:lnTo>
                    <a:lnTo>
                      <a:pt x="778" y="575"/>
                    </a:lnTo>
                    <a:lnTo>
                      <a:pt x="158" y="992"/>
                    </a:lnTo>
                    <a:lnTo>
                      <a:pt x="0" y="412"/>
                    </a:lnTo>
                    <a:close/>
                  </a:path>
                </a:pathLst>
              </a:custGeom>
              <a:solidFill>
                <a:srgbClr val="858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1" name="Freeform 206"/>
              <p:cNvSpPr>
                <a:spLocks/>
              </p:cNvSpPr>
              <p:nvPr/>
            </p:nvSpPr>
            <p:spPr bwMode="auto">
              <a:xfrm>
                <a:off x="4484" y="2147"/>
                <a:ext cx="778" cy="992"/>
              </a:xfrm>
              <a:custGeom>
                <a:avLst/>
                <a:gdLst>
                  <a:gd name="T0" fmla="*/ 0 w 778"/>
                  <a:gd name="T1" fmla="*/ 412 h 992"/>
                  <a:gd name="T2" fmla="*/ 565 w 778"/>
                  <a:gd name="T3" fmla="*/ 0 h 992"/>
                  <a:gd name="T4" fmla="*/ 778 w 778"/>
                  <a:gd name="T5" fmla="*/ 575 h 992"/>
                  <a:gd name="T6" fmla="*/ 158 w 778"/>
                  <a:gd name="T7" fmla="*/ 992 h 992"/>
                  <a:gd name="T8" fmla="*/ 0 w 778"/>
                  <a:gd name="T9" fmla="*/ 412 h 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8" h="992">
                    <a:moveTo>
                      <a:pt x="0" y="412"/>
                    </a:moveTo>
                    <a:lnTo>
                      <a:pt x="565" y="0"/>
                    </a:lnTo>
                    <a:lnTo>
                      <a:pt x="778" y="575"/>
                    </a:lnTo>
                    <a:lnTo>
                      <a:pt x="158" y="992"/>
                    </a:lnTo>
                    <a:lnTo>
                      <a:pt x="0" y="4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2" name="Freeform 207"/>
              <p:cNvSpPr>
                <a:spLocks/>
              </p:cNvSpPr>
              <p:nvPr/>
            </p:nvSpPr>
            <p:spPr bwMode="auto">
              <a:xfrm>
                <a:off x="4621" y="2161"/>
                <a:ext cx="632" cy="964"/>
              </a:xfrm>
              <a:custGeom>
                <a:avLst/>
                <a:gdLst>
                  <a:gd name="T0" fmla="*/ 423 w 632"/>
                  <a:gd name="T1" fmla="*/ 0 h 964"/>
                  <a:gd name="T2" fmla="*/ 376 w 632"/>
                  <a:gd name="T3" fmla="*/ 33 h 964"/>
                  <a:gd name="T4" fmla="*/ 544 w 632"/>
                  <a:gd name="T5" fmla="*/ 495 h 964"/>
                  <a:gd name="T6" fmla="*/ 0 w 632"/>
                  <a:gd name="T7" fmla="*/ 867 h 964"/>
                  <a:gd name="T8" fmla="*/ 26 w 632"/>
                  <a:gd name="T9" fmla="*/ 964 h 964"/>
                  <a:gd name="T10" fmla="*/ 632 w 632"/>
                  <a:gd name="T11" fmla="*/ 556 h 964"/>
                  <a:gd name="T12" fmla="*/ 423 w 632"/>
                  <a:gd name="T13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964">
                    <a:moveTo>
                      <a:pt x="423" y="0"/>
                    </a:moveTo>
                    <a:lnTo>
                      <a:pt x="376" y="33"/>
                    </a:lnTo>
                    <a:lnTo>
                      <a:pt x="544" y="495"/>
                    </a:lnTo>
                    <a:lnTo>
                      <a:pt x="0" y="867"/>
                    </a:lnTo>
                    <a:lnTo>
                      <a:pt x="26" y="964"/>
                    </a:lnTo>
                    <a:lnTo>
                      <a:pt x="632" y="556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3" name="Freeform 208"/>
              <p:cNvSpPr>
                <a:spLocks/>
              </p:cNvSpPr>
              <p:nvPr/>
            </p:nvSpPr>
            <p:spPr bwMode="auto">
              <a:xfrm>
                <a:off x="4621" y="2161"/>
                <a:ext cx="632" cy="964"/>
              </a:xfrm>
              <a:custGeom>
                <a:avLst/>
                <a:gdLst>
                  <a:gd name="T0" fmla="*/ 423 w 632"/>
                  <a:gd name="T1" fmla="*/ 0 h 964"/>
                  <a:gd name="T2" fmla="*/ 376 w 632"/>
                  <a:gd name="T3" fmla="*/ 33 h 964"/>
                  <a:gd name="T4" fmla="*/ 544 w 632"/>
                  <a:gd name="T5" fmla="*/ 495 h 964"/>
                  <a:gd name="T6" fmla="*/ 0 w 632"/>
                  <a:gd name="T7" fmla="*/ 867 h 964"/>
                  <a:gd name="T8" fmla="*/ 26 w 632"/>
                  <a:gd name="T9" fmla="*/ 964 h 964"/>
                  <a:gd name="T10" fmla="*/ 632 w 632"/>
                  <a:gd name="T11" fmla="*/ 556 h 964"/>
                  <a:gd name="T12" fmla="*/ 423 w 632"/>
                  <a:gd name="T13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2" h="964">
                    <a:moveTo>
                      <a:pt x="423" y="0"/>
                    </a:moveTo>
                    <a:lnTo>
                      <a:pt x="376" y="33"/>
                    </a:lnTo>
                    <a:lnTo>
                      <a:pt x="544" y="495"/>
                    </a:lnTo>
                    <a:lnTo>
                      <a:pt x="0" y="867"/>
                    </a:lnTo>
                    <a:lnTo>
                      <a:pt x="26" y="964"/>
                    </a:lnTo>
                    <a:lnTo>
                      <a:pt x="632" y="556"/>
                    </a:lnTo>
                    <a:lnTo>
                      <a:pt x="42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4" name="Freeform 209"/>
              <p:cNvSpPr>
                <a:spLocks/>
              </p:cNvSpPr>
              <p:nvPr/>
            </p:nvSpPr>
            <p:spPr bwMode="auto">
              <a:xfrm>
                <a:off x="4614" y="2147"/>
                <a:ext cx="648" cy="992"/>
              </a:xfrm>
              <a:custGeom>
                <a:avLst/>
                <a:gdLst>
                  <a:gd name="T0" fmla="*/ 435 w 648"/>
                  <a:gd name="T1" fmla="*/ 0 h 992"/>
                  <a:gd name="T2" fmla="*/ 381 w 648"/>
                  <a:gd name="T3" fmla="*/ 40 h 992"/>
                  <a:gd name="T4" fmla="*/ 383 w 648"/>
                  <a:gd name="T5" fmla="*/ 47 h 992"/>
                  <a:gd name="T6" fmla="*/ 430 w 648"/>
                  <a:gd name="T7" fmla="*/ 14 h 992"/>
                  <a:gd name="T8" fmla="*/ 639 w 648"/>
                  <a:gd name="T9" fmla="*/ 570 h 992"/>
                  <a:gd name="T10" fmla="*/ 33 w 648"/>
                  <a:gd name="T11" fmla="*/ 978 h 992"/>
                  <a:gd name="T12" fmla="*/ 7 w 648"/>
                  <a:gd name="T13" fmla="*/ 881 h 992"/>
                  <a:gd name="T14" fmla="*/ 0 w 648"/>
                  <a:gd name="T15" fmla="*/ 885 h 992"/>
                  <a:gd name="T16" fmla="*/ 28 w 648"/>
                  <a:gd name="T17" fmla="*/ 992 h 992"/>
                  <a:gd name="T18" fmla="*/ 648 w 648"/>
                  <a:gd name="T19" fmla="*/ 575 h 992"/>
                  <a:gd name="T20" fmla="*/ 577 w 648"/>
                  <a:gd name="T21" fmla="*/ 379 h 992"/>
                  <a:gd name="T22" fmla="*/ 572 w 648"/>
                  <a:gd name="T23" fmla="*/ 372 h 992"/>
                  <a:gd name="T24" fmla="*/ 435 w 648"/>
                  <a:gd name="T25" fmla="*/ 0 h 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8" h="992">
                    <a:moveTo>
                      <a:pt x="435" y="0"/>
                    </a:moveTo>
                    <a:lnTo>
                      <a:pt x="381" y="40"/>
                    </a:lnTo>
                    <a:lnTo>
                      <a:pt x="383" y="47"/>
                    </a:lnTo>
                    <a:lnTo>
                      <a:pt x="430" y="14"/>
                    </a:lnTo>
                    <a:lnTo>
                      <a:pt x="639" y="570"/>
                    </a:lnTo>
                    <a:lnTo>
                      <a:pt x="33" y="978"/>
                    </a:lnTo>
                    <a:lnTo>
                      <a:pt x="7" y="881"/>
                    </a:lnTo>
                    <a:lnTo>
                      <a:pt x="0" y="885"/>
                    </a:lnTo>
                    <a:lnTo>
                      <a:pt x="28" y="992"/>
                    </a:lnTo>
                    <a:lnTo>
                      <a:pt x="648" y="575"/>
                    </a:lnTo>
                    <a:lnTo>
                      <a:pt x="577" y="379"/>
                    </a:lnTo>
                    <a:lnTo>
                      <a:pt x="572" y="372"/>
                    </a:ln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777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5" name="Freeform 210"/>
              <p:cNvSpPr>
                <a:spLocks/>
              </p:cNvSpPr>
              <p:nvPr/>
            </p:nvSpPr>
            <p:spPr bwMode="auto">
              <a:xfrm>
                <a:off x="4614" y="2147"/>
                <a:ext cx="648" cy="992"/>
              </a:xfrm>
              <a:custGeom>
                <a:avLst/>
                <a:gdLst>
                  <a:gd name="T0" fmla="*/ 435 w 648"/>
                  <a:gd name="T1" fmla="*/ 0 h 992"/>
                  <a:gd name="T2" fmla="*/ 381 w 648"/>
                  <a:gd name="T3" fmla="*/ 40 h 992"/>
                  <a:gd name="T4" fmla="*/ 383 w 648"/>
                  <a:gd name="T5" fmla="*/ 47 h 992"/>
                  <a:gd name="T6" fmla="*/ 430 w 648"/>
                  <a:gd name="T7" fmla="*/ 14 h 992"/>
                  <a:gd name="T8" fmla="*/ 639 w 648"/>
                  <a:gd name="T9" fmla="*/ 570 h 992"/>
                  <a:gd name="T10" fmla="*/ 33 w 648"/>
                  <a:gd name="T11" fmla="*/ 978 h 992"/>
                  <a:gd name="T12" fmla="*/ 7 w 648"/>
                  <a:gd name="T13" fmla="*/ 881 h 992"/>
                  <a:gd name="T14" fmla="*/ 0 w 648"/>
                  <a:gd name="T15" fmla="*/ 885 h 992"/>
                  <a:gd name="T16" fmla="*/ 28 w 648"/>
                  <a:gd name="T17" fmla="*/ 992 h 992"/>
                  <a:gd name="T18" fmla="*/ 648 w 648"/>
                  <a:gd name="T19" fmla="*/ 575 h 992"/>
                  <a:gd name="T20" fmla="*/ 577 w 648"/>
                  <a:gd name="T21" fmla="*/ 379 h 992"/>
                  <a:gd name="T22" fmla="*/ 572 w 648"/>
                  <a:gd name="T23" fmla="*/ 372 h 992"/>
                  <a:gd name="T24" fmla="*/ 435 w 648"/>
                  <a:gd name="T25" fmla="*/ 0 h 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8" h="992">
                    <a:moveTo>
                      <a:pt x="435" y="0"/>
                    </a:moveTo>
                    <a:lnTo>
                      <a:pt x="381" y="40"/>
                    </a:lnTo>
                    <a:lnTo>
                      <a:pt x="383" y="47"/>
                    </a:lnTo>
                    <a:lnTo>
                      <a:pt x="430" y="14"/>
                    </a:lnTo>
                    <a:lnTo>
                      <a:pt x="639" y="570"/>
                    </a:lnTo>
                    <a:lnTo>
                      <a:pt x="33" y="978"/>
                    </a:lnTo>
                    <a:lnTo>
                      <a:pt x="7" y="881"/>
                    </a:lnTo>
                    <a:lnTo>
                      <a:pt x="0" y="885"/>
                    </a:lnTo>
                    <a:lnTo>
                      <a:pt x="28" y="992"/>
                    </a:lnTo>
                    <a:lnTo>
                      <a:pt x="648" y="575"/>
                    </a:lnTo>
                    <a:lnTo>
                      <a:pt x="577" y="379"/>
                    </a:lnTo>
                    <a:lnTo>
                      <a:pt x="572" y="372"/>
                    </a:lnTo>
                    <a:lnTo>
                      <a:pt x="4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6" name="Freeform 211"/>
              <p:cNvSpPr>
                <a:spLocks/>
              </p:cNvSpPr>
              <p:nvPr/>
            </p:nvSpPr>
            <p:spPr bwMode="auto">
              <a:xfrm>
                <a:off x="3769" y="2275"/>
                <a:ext cx="655" cy="887"/>
              </a:xfrm>
              <a:custGeom>
                <a:avLst/>
                <a:gdLst>
                  <a:gd name="T0" fmla="*/ 655 w 655"/>
                  <a:gd name="T1" fmla="*/ 887 h 887"/>
                  <a:gd name="T2" fmla="*/ 111 w 655"/>
                  <a:gd name="T3" fmla="*/ 594 h 887"/>
                  <a:gd name="T4" fmla="*/ 0 w 655"/>
                  <a:gd name="T5" fmla="*/ 0 h 887"/>
                  <a:gd name="T6" fmla="*/ 513 w 655"/>
                  <a:gd name="T7" fmla="*/ 305 h 887"/>
                  <a:gd name="T8" fmla="*/ 655 w 655"/>
                  <a:gd name="T9" fmla="*/ 887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5" h="887">
                    <a:moveTo>
                      <a:pt x="655" y="887"/>
                    </a:moveTo>
                    <a:lnTo>
                      <a:pt x="111" y="594"/>
                    </a:lnTo>
                    <a:lnTo>
                      <a:pt x="0" y="0"/>
                    </a:lnTo>
                    <a:lnTo>
                      <a:pt x="513" y="305"/>
                    </a:lnTo>
                    <a:lnTo>
                      <a:pt x="655" y="887"/>
                    </a:lnTo>
                    <a:close/>
                  </a:path>
                </a:pathLst>
              </a:custGeom>
              <a:solidFill>
                <a:srgbClr val="A0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7" name="Freeform 212"/>
              <p:cNvSpPr>
                <a:spLocks/>
              </p:cNvSpPr>
              <p:nvPr/>
            </p:nvSpPr>
            <p:spPr bwMode="auto">
              <a:xfrm>
                <a:off x="3769" y="2275"/>
                <a:ext cx="655" cy="887"/>
              </a:xfrm>
              <a:custGeom>
                <a:avLst/>
                <a:gdLst>
                  <a:gd name="T0" fmla="*/ 655 w 655"/>
                  <a:gd name="T1" fmla="*/ 887 h 887"/>
                  <a:gd name="T2" fmla="*/ 111 w 655"/>
                  <a:gd name="T3" fmla="*/ 594 h 887"/>
                  <a:gd name="T4" fmla="*/ 0 w 655"/>
                  <a:gd name="T5" fmla="*/ 0 h 887"/>
                  <a:gd name="T6" fmla="*/ 513 w 655"/>
                  <a:gd name="T7" fmla="*/ 305 h 887"/>
                  <a:gd name="T8" fmla="*/ 655 w 655"/>
                  <a:gd name="T9" fmla="*/ 887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5" h="887">
                    <a:moveTo>
                      <a:pt x="655" y="887"/>
                    </a:moveTo>
                    <a:lnTo>
                      <a:pt x="111" y="594"/>
                    </a:lnTo>
                    <a:lnTo>
                      <a:pt x="0" y="0"/>
                    </a:lnTo>
                    <a:lnTo>
                      <a:pt x="513" y="305"/>
                    </a:lnTo>
                    <a:lnTo>
                      <a:pt x="655" y="88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8" name="Freeform 215"/>
              <p:cNvSpPr>
                <a:spLocks/>
              </p:cNvSpPr>
              <p:nvPr/>
            </p:nvSpPr>
            <p:spPr bwMode="auto">
              <a:xfrm>
                <a:off x="3258" y="2275"/>
                <a:ext cx="622" cy="1008"/>
              </a:xfrm>
              <a:custGeom>
                <a:avLst/>
                <a:gdLst>
                  <a:gd name="T0" fmla="*/ 0 w 622"/>
                  <a:gd name="T1" fmla="*/ 412 h 1008"/>
                  <a:gd name="T2" fmla="*/ 511 w 622"/>
                  <a:gd name="T3" fmla="*/ 0 h 1008"/>
                  <a:gd name="T4" fmla="*/ 622 w 622"/>
                  <a:gd name="T5" fmla="*/ 594 h 1008"/>
                  <a:gd name="T6" fmla="*/ 64 w 622"/>
                  <a:gd name="T7" fmla="*/ 1008 h 1008"/>
                  <a:gd name="T8" fmla="*/ 0 w 622"/>
                  <a:gd name="T9" fmla="*/ 412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2" h="1008">
                    <a:moveTo>
                      <a:pt x="0" y="412"/>
                    </a:moveTo>
                    <a:lnTo>
                      <a:pt x="511" y="0"/>
                    </a:lnTo>
                    <a:lnTo>
                      <a:pt x="622" y="594"/>
                    </a:lnTo>
                    <a:lnTo>
                      <a:pt x="64" y="1008"/>
                    </a:lnTo>
                    <a:lnTo>
                      <a:pt x="0" y="412"/>
                    </a:lnTo>
                    <a:close/>
                  </a:path>
                </a:pathLst>
              </a:custGeom>
              <a:solidFill>
                <a:srgbClr val="858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9" name="Freeform 216"/>
              <p:cNvSpPr>
                <a:spLocks/>
              </p:cNvSpPr>
              <p:nvPr/>
            </p:nvSpPr>
            <p:spPr bwMode="auto">
              <a:xfrm>
                <a:off x="3258" y="2275"/>
                <a:ext cx="622" cy="1008"/>
              </a:xfrm>
              <a:custGeom>
                <a:avLst/>
                <a:gdLst>
                  <a:gd name="T0" fmla="*/ 0 w 622"/>
                  <a:gd name="T1" fmla="*/ 412 h 1008"/>
                  <a:gd name="T2" fmla="*/ 511 w 622"/>
                  <a:gd name="T3" fmla="*/ 0 h 1008"/>
                  <a:gd name="T4" fmla="*/ 622 w 622"/>
                  <a:gd name="T5" fmla="*/ 594 h 1008"/>
                  <a:gd name="T6" fmla="*/ 64 w 622"/>
                  <a:gd name="T7" fmla="*/ 1008 h 1008"/>
                  <a:gd name="T8" fmla="*/ 0 w 622"/>
                  <a:gd name="T9" fmla="*/ 412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2" h="1008">
                    <a:moveTo>
                      <a:pt x="0" y="412"/>
                    </a:moveTo>
                    <a:lnTo>
                      <a:pt x="511" y="0"/>
                    </a:lnTo>
                    <a:lnTo>
                      <a:pt x="622" y="594"/>
                    </a:lnTo>
                    <a:lnTo>
                      <a:pt x="64" y="1008"/>
                    </a:lnTo>
                    <a:lnTo>
                      <a:pt x="0" y="4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0" name="Freeform 218"/>
              <p:cNvSpPr>
                <a:spLocks/>
              </p:cNvSpPr>
              <p:nvPr/>
            </p:nvSpPr>
            <p:spPr bwMode="auto">
              <a:xfrm>
                <a:off x="3315" y="2632"/>
                <a:ext cx="556" cy="635"/>
              </a:xfrm>
              <a:custGeom>
                <a:avLst/>
                <a:gdLst>
                  <a:gd name="T0" fmla="*/ 416 w 556"/>
                  <a:gd name="T1" fmla="*/ 0 h 635"/>
                  <a:gd name="T2" fmla="*/ 447 w 556"/>
                  <a:gd name="T3" fmla="*/ 173 h 635"/>
                  <a:gd name="T4" fmla="*/ 0 w 556"/>
                  <a:gd name="T5" fmla="*/ 511 h 635"/>
                  <a:gd name="T6" fmla="*/ 14 w 556"/>
                  <a:gd name="T7" fmla="*/ 635 h 635"/>
                  <a:gd name="T8" fmla="*/ 556 w 556"/>
                  <a:gd name="T9" fmla="*/ 232 h 635"/>
                  <a:gd name="T10" fmla="*/ 523 w 556"/>
                  <a:gd name="T11" fmla="*/ 59 h 635"/>
                  <a:gd name="T12" fmla="*/ 416 w 556"/>
                  <a:gd name="T13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635">
                    <a:moveTo>
                      <a:pt x="416" y="0"/>
                    </a:moveTo>
                    <a:lnTo>
                      <a:pt x="447" y="173"/>
                    </a:lnTo>
                    <a:lnTo>
                      <a:pt x="0" y="511"/>
                    </a:lnTo>
                    <a:lnTo>
                      <a:pt x="14" y="635"/>
                    </a:lnTo>
                    <a:lnTo>
                      <a:pt x="556" y="232"/>
                    </a:lnTo>
                    <a:lnTo>
                      <a:pt x="523" y="59"/>
                    </a:lnTo>
                    <a:lnTo>
                      <a:pt x="4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1" name="Freeform 219"/>
              <p:cNvSpPr>
                <a:spLocks/>
              </p:cNvSpPr>
              <p:nvPr/>
            </p:nvSpPr>
            <p:spPr bwMode="auto">
              <a:xfrm>
                <a:off x="3308" y="2691"/>
                <a:ext cx="572" cy="592"/>
              </a:xfrm>
              <a:custGeom>
                <a:avLst/>
                <a:gdLst>
                  <a:gd name="T0" fmla="*/ 530 w 572"/>
                  <a:gd name="T1" fmla="*/ 0 h 592"/>
                  <a:gd name="T2" fmla="*/ 563 w 572"/>
                  <a:gd name="T3" fmla="*/ 173 h 592"/>
                  <a:gd name="T4" fmla="*/ 21 w 572"/>
                  <a:gd name="T5" fmla="*/ 576 h 592"/>
                  <a:gd name="T6" fmla="*/ 7 w 572"/>
                  <a:gd name="T7" fmla="*/ 452 h 592"/>
                  <a:gd name="T8" fmla="*/ 0 w 572"/>
                  <a:gd name="T9" fmla="*/ 460 h 592"/>
                  <a:gd name="T10" fmla="*/ 14 w 572"/>
                  <a:gd name="T11" fmla="*/ 592 h 592"/>
                  <a:gd name="T12" fmla="*/ 572 w 572"/>
                  <a:gd name="T13" fmla="*/ 178 h 592"/>
                  <a:gd name="T14" fmla="*/ 539 w 572"/>
                  <a:gd name="T15" fmla="*/ 5 h 592"/>
                  <a:gd name="T16" fmla="*/ 530 w 572"/>
                  <a:gd name="T1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592">
                    <a:moveTo>
                      <a:pt x="530" y="0"/>
                    </a:moveTo>
                    <a:lnTo>
                      <a:pt x="563" y="173"/>
                    </a:lnTo>
                    <a:lnTo>
                      <a:pt x="21" y="576"/>
                    </a:lnTo>
                    <a:lnTo>
                      <a:pt x="7" y="452"/>
                    </a:lnTo>
                    <a:lnTo>
                      <a:pt x="0" y="460"/>
                    </a:lnTo>
                    <a:lnTo>
                      <a:pt x="14" y="592"/>
                    </a:lnTo>
                    <a:lnTo>
                      <a:pt x="572" y="178"/>
                    </a:lnTo>
                    <a:lnTo>
                      <a:pt x="539" y="5"/>
                    </a:lnTo>
                    <a:lnTo>
                      <a:pt x="530" y="0"/>
                    </a:lnTo>
                    <a:close/>
                  </a:path>
                </a:pathLst>
              </a:custGeom>
              <a:solidFill>
                <a:srgbClr val="777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2" name="Freeform 220"/>
              <p:cNvSpPr>
                <a:spLocks/>
              </p:cNvSpPr>
              <p:nvPr/>
            </p:nvSpPr>
            <p:spPr bwMode="auto">
              <a:xfrm>
                <a:off x="3308" y="2691"/>
                <a:ext cx="572" cy="592"/>
              </a:xfrm>
              <a:custGeom>
                <a:avLst/>
                <a:gdLst>
                  <a:gd name="T0" fmla="*/ 530 w 572"/>
                  <a:gd name="T1" fmla="*/ 0 h 592"/>
                  <a:gd name="T2" fmla="*/ 563 w 572"/>
                  <a:gd name="T3" fmla="*/ 173 h 592"/>
                  <a:gd name="T4" fmla="*/ 21 w 572"/>
                  <a:gd name="T5" fmla="*/ 576 h 592"/>
                  <a:gd name="T6" fmla="*/ 7 w 572"/>
                  <a:gd name="T7" fmla="*/ 452 h 592"/>
                  <a:gd name="T8" fmla="*/ 0 w 572"/>
                  <a:gd name="T9" fmla="*/ 460 h 592"/>
                  <a:gd name="T10" fmla="*/ 14 w 572"/>
                  <a:gd name="T11" fmla="*/ 592 h 592"/>
                  <a:gd name="T12" fmla="*/ 572 w 572"/>
                  <a:gd name="T13" fmla="*/ 178 h 592"/>
                  <a:gd name="T14" fmla="*/ 539 w 572"/>
                  <a:gd name="T15" fmla="*/ 5 h 592"/>
                  <a:gd name="T16" fmla="*/ 530 w 572"/>
                  <a:gd name="T17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2" h="592">
                    <a:moveTo>
                      <a:pt x="530" y="0"/>
                    </a:moveTo>
                    <a:lnTo>
                      <a:pt x="563" y="173"/>
                    </a:lnTo>
                    <a:lnTo>
                      <a:pt x="21" y="576"/>
                    </a:lnTo>
                    <a:lnTo>
                      <a:pt x="7" y="452"/>
                    </a:lnTo>
                    <a:lnTo>
                      <a:pt x="0" y="460"/>
                    </a:lnTo>
                    <a:lnTo>
                      <a:pt x="14" y="592"/>
                    </a:lnTo>
                    <a:lnTo>
                      <a:pt x="572" y="178"/>
                    </a:lnTo>
                    <a:lnTo>
                      <a:pt x="539" y="5"/>
                    </a:lnTo>
                    <a:lnTo>
                      <a:pt x="5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3" name="Freeform 222"/>
              <p:cNvSpPr>
                <a:spLocks/>
              </p:cNvSpPr>
              <p:nvPr/>
            </p:nvSpPr>
            <p:spPr bwMode="auto">
              <a:xfrm>
                <a:off x="2453" y="2407"/>
                <a:ext cx="646" cy="902"/>
              </a:xfrm>
              <a:custGeom>
                <a:avLst/>
                <a:gdLst>
                  <a:gd name="T0" fmla="*/ 646 w 646"/>
                  <a:gd name="T1" fmla="*/ 902 h 902"/>
                  <a:gd name="T2" fmla="*/ 3 w 646"/>
                  <a:gd name="T3" fmla="*/ 613 h 902"/>
                  <a:gd name="T4" fmla="*/ 0 w 646"/>
                  <a:gd name="T5" fmla="*/ 0 h 902"/>
                  <a:gd name="T6" fmla="*/ 597 w 646"/>
                  <a:gd name="T7" fmla="*/ 301 h 902"/>
                  <a:gd name="T8" fmla="*/ 646 w 646"/>
                  <a:gd name="T9" fmla="*/ 902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6" h="902">
                    <a:moveTo>
                      <a:pt x="646" y="902"/>
                    </a:moveTo>
                    <a:lnTo>
                      <a:pt x="3" y="613"/>
                    </a:lnTo>
                    <a:lnTo>
                      <a:pt x="0" y="0"/>
                    </a:lnTo>
                    <a:lnTo>
                      <a:pt x="597" y="301"/>
                    </a:lnTo>
                    <a:lnTo>
                      <a:pt x="646" y="90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4" name="Freeform 223"/>
              <p:cNvSpPr>
                <a:spLocks/>
              </p:cNvSpPr>
              <p:nvPr/>
            </p:nvSpPr>
            <p:spPr bwMode="auto">
              <a:xfrm>
                <a:off x="2457" y="2422"/>
                <a:ext cx="625" cy="873"/>
              </a:xfrm>
              <a:custGeom>
                <a:avLst/>
                <a:gdLst>
                  <a:gd name="T0" fmla="*/ 0 w 625"/>
                  <a:gd name="T1" fmla="*/ 0 h 873"/>
                  <a:gd name="T2" fmla="*/ 2 w 625"/>
                  <a:gd name="T3" fmla="*/ 594 h 873"/>
                  <a:gd name="T4" fmla="*/ 625 w 625"/>
                  <a:gd name="T5" fmla="*/ 873 h 873"/>
                  <a:gd name="T6" fmla="*/ 615 w 625"/>
                  <a:gd name="T7" fmla="*/ 750 h 873"/>
                  <a:gd name="T8" fmla="*/ 97 w 625"/>
                  <a:gd name="T9" fmla="*/ 511 h 873"/>
                  <a:gd name="T10" fmla="*/ 440 w 625"/>
                  <a:gd name="T11" fmla="*/ 222 h 873"/>
                  <a:gd name="T12" fmla="*/ 97 w 625"/>
                  <a:gd name="T13" fmla="*/ 511 h 873"/>
                  <a:gd name="T14" fmla="*/ 90 w 625"/>
                  <a:gd name="T15" fmla="*/ 45 h 873"/>
                  <a:gd name="T16" fmla="*/ 0 w 625"/>
                  <a:gd name="T17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5" h="873">
                    <a:moveTo>
                      <a:pt x="0" y="0"/>
                    </a:moveTo>
                    <a:lnTo>
                      <a:pt x="2" y="594"/>
                    </a:lnTo>
                    <a:lnTo>
                      <a:pt x="625" y="873"/>
                    </a:lnTo>
                    <a:lnTo>
                      <a:pt x="615" y="750"/>
                    </a:lnTo>
                    <a:lnTo>
                      <a:pt x="97" y="511"/>
                    </a:lnTo>
                    <a:lnTo>
                      <a:pt x="440" y="222"/>
                    </a:lnTo>
                    <a:lnTo>
                      <a:pt x="97" y="511"/>
                    </a:lnTo>
                    <a:lnTo>
                      <a:pt x="9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5" name="Freeform 224"/>
              <p:cNvSpPr>
                <a:spLocks/>
              </p:cNvSpPr>
              <p:nvPr/>
            </p:nvSpPr>
            <p:spPr bwMode="auto">
              <a:xfrm>
                <a:off x="2463" y="2422"/>
                <a:ext cx="625" cy="873"/>
              </a:xfrm>
              <a:custGeom>
                <a:avLst/>
                <a:gdLst>
                  <a:gd name="T0" fmla="*/ 0 w 625"/>
                  <a:gd name="T1" fmla="*/ 0 h 873"/>
                  <a:gd name="T2" fmla="*/ 2 w 625"/>
                  <a:gd name="T3" fmla="*/ 594 h 873"/>
                  <a:gd name="T4" fmla="*/ 625 w 625"/>
                  <a:gd name="T5" fmla="*/ 873 h 873"/>
                  <a:gd name="T6" fmla="*/ 615 w 625"/>
                  <a:gd name="T7" fmla="*/ 750 h 873"/>
                  <a:gd name="T8" fmla="*/ 97 w 625"/>
                  <a:gd name="T9" fmla="*/ 511 h 873"/>
                  <a:gd name="T10" fmla="*/ 440 w 625"/>
                  <a:gd name="T11" fmla="*/ 222 h 873"/>
                  <a:gd name="T12" fmla="*/ 97 w 625"/>
                  <a:gd name="T13" fmla="*/ 511 h 873"/>
                  <a:gd name="T14" fmla="*/ 90 w 625"/>
                  <a:gd name="T15" fmla="*/ 45 h 873"/>
                  <a:gd name="T16" fmla="*/ 0 w 625"/>
                  <a:gd name="T17" fmla="*/ 0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5" h="873">
                    <a:moveTo>
                      <a:pt x="0" y="0"/>
                    </a:moveTo>
                    <a:lnTo>
                      <a:pt x="2" y="594"/>
                    </a:lnTo>
                    <a:lnTo>
                      <a:pt x="625" y="873"/>
                    </a:lnTo>
                    <a:lnTo>
                      <a:pt x="615" y="750"/>
                    </a:lnTo>
                    <a:lnTo>
                      <a:pt x="97" y="511"/>
                    </a:lnTo>
                    <a:lnTo>
                      <a:pt x="440" y="222"/>
                    </a:lnTo>
                    <a:lnTo>
                      <a:pt x="97" y="511"/>
                    </a:lnTo>
                    <a:lnTo>
                      <a:pt x="90" y="4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6" name="Freeform 227"/>
              <p:cNvSpPr>
                <a:spLocks/>
              </p:cNvSpPr>
              <p:nvPr/>
            </p:nvSpPr>
            <p:spPr bwMode="auto">
              <a:xfrm>
                <a:off x="3161" y="1117"/>
                <a:ext cx="1155" cy="893"/>
              </a:xfrm>
              <a:custGeom>
                <a:avLst/>
                <a:gdLst>
                  <a:gd name="T0" fmla="*/ 0 w 1155"/>
                  <a:gd name="T1" fmla="*/ 528 h 893"/>
                  <a:gd name="T2" fmla="*/ 575 w 1155"/>
                  <a:gd name="T3" fmla="*/ 0 h 893"/>
                  <a:gd name="T4" fmla="*/ 1155 w 1155"/>
                  <a:gd name="T5" fmla="*/ 419 h 893"/>
                  <a:gd name="T6" fmla="*/ 587 w 1155"/>
                  <a:gd name="T7" fmla="*/ 893 h 893"/>
                  <a:gd name="T8" fmla="*/ 0 w 1155"/>
                  <a:gd name="T9" fmla="*/ 528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893">
                    <a:moveTo>
                      <a:pt x="0" y="528"/>
                    </a:moveTo>
                    <a:lnTo>
                      <a:pt x="575" y="0"/>
                    </a:lnTo>
                    <a:lnTo>
                      <a:pt x="1155" y="419"/>
                    </a:lnTo>
                    <a:lnTo>
                      <a:pt x="587" y="893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rgbClr val="696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7" name="Freeform 228"/>
              <p:cNvSpPr>
                <a:spLocks/>
              </p:cNvSpPr>
              <p:nvPr/>
            </p:nvSpPr>
            <p:spPr bwMode="auto">
              <a:xfrm>
                <a:off x="3161" y="1117"/>
                <a:ext cx="1155" cy="893"/>
              </a:xfrm>
              <a:custGeom>
                <a:avLst/>
                <a:gdLst>
                  <a:gd name="T0" fmla="*/ 0 w 1155"/>
                  <a:gd name="T1" fmla="*/ 528 h 893"/>
                  <a:gd name="T2" fmla="*/ 575 w 1155"/>
                  <a:gd name="T3" fmla="*/ 0 h 893"/>
                  <a:gd name="T4" fmla="*/ 1155 w 1155"/>
                  <a:gd name="T5" fmla="*/ 419 h 893"/>
                  <a:gd name="T6" fmla="*/ 587 w 1155"/>
                  <a:gd name="T7" fmla="*/ 893 h 893"/>
                  <a:gd name="T8" fmla="*/ 0 w 1155"/>
                  <a:gd name="T9" fmla="*/ 528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893">
                    <a:moveTo>
                      <a:pt x="0" y="528"/>
                    </a:moveTo>
                    <a:lnTo>
                      <a:pt x="575" y="0"/>
                    </a:lnTo>
                    <a:lnTo>
                      <a:pt x="1155" y="419"/>
                    </a:lnTo>
                    <a:lnTo>
                      <a:pt x="587" y="893"/>
                    </a:lnTo>
                    <a:lnTo>
                      <a:pt x="0" y="5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8" name="Freeform 229"/>
              <p:cNvSpPr>
                <a:spLocks/>
              </p:cNvSpPr>
              <p:nvPr/>
            </p:nvSpPr>
            <p:spPr bwMode="auto">
              <a:xfrm>
                <a:off x="3175" y="1127"/>
                <a:ext cx="1126" cy="561"/>
              </a:xfrm>
              <a:custGeom>
                <a:avLst/>
                <a:gdLst>
                  <a:gd name="T0" fmla="*/ 563 w 1126"/>
                  <a:gd name="T1" fmla="*/ 0 h 561"/>
                  <a:gd name="T2" fmla="*/ 0 w 1126"/>
                  <a:gd name="T3" fmla="*/ 516 h 561"/>
                  <a:gd name="T4" fmla="*/ 71 w 1126"/>
                  <a:gd name="T5" fmla="*/ 561 h 561"/>
                  <a:gd name="T6" fmla="*/ 585 w 1126"/>
                  <a:gd name="T7" fmla="*/ 97 h 561"/>
                  <a:gd name="T8" fmla="*/ 1079 w 1126"/>
                  <a:gd name="T9" fmla="*/ 450 h 561"/>
                  <a:gd name="T10" fmla="*/ 1126 w 1126"/>
                  <a:gd name="T11" fmla="*/ 409 h 561"/>
                  <a:gd name="T12" fmla="*/ 563 w 1126"/>
                  <a:gd name="T13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6" h="561">
                    <a:moveTo>
                      <a:pt x="563" y="0"/>
                    </a:moveTo>
                    <a:lnTo>
                      <a:pt x="0" y="516"/>
                    </a:lnTo>
                    <a:lnTo>
                      <a:pt x="71" y="561"/>
                    </a:lnTo>
                    <a:lnTo>
                      <a:pt x="585" y="97"/>
                    </a:lnTo>
                    <a:lnTo>
                      <a:pt x="1079" y="450"/>
                    </a:lnTo>
                    <a:lnTo>
                      <a:pt x="1126" y="409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555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9" name="Freeform 230"/>
              <p:cNvSpPr>
                <a:spLocks/>
              </p:cNvSpPr>
              <p:nvPr/>
            </p:nvSpPr>
            <p:spPr bwMode="auto">
              <a:xfrm>
                <a:off x="3175" y="1127"/>
                <a:ext cx="1126" cy="561"/>
              </a:xfrm>
              <a:custGeom>
                <a:avLst/>
                <a:gdLst>
                  <a:gd name="T0" fmla="*/ 563 w 1126"/>
                  <a:gd name="T1" fmla="*/ 0 h 561"/>
                  <a:gd name="T2" fmla="*/ 0 w 1126"/>
                  <a:gd name="T3" fmla="*/ 516 h 561"/>
                  <a:gd name="T4" fmla="*/ 71 w 1126"/>
                  <a:gd name="T5" fmla="*/ 561 h 561"/>
                  <a:gd name="T6" fmla="*/ 585 w 1126"/>
                  <a:gd name="T7" fmla="*/ 97 h 561"/>
                  <a:gd name="T8" fmla="*/ 1079 w 1126"/>
                  <a:gd name="T9" fmla="*/ 450 h 561"/>
                  <a:gd name="T10" fmla="*/ 1126 w 1126"/>
                  <a:gd name="T11" fmla="*/ 409 h 561"/>
                  <a:gd name="T12" fmla="*/ 563 w 1126"/>
                  <a:gd name="T13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6" h="561">
                    <a:moveTo>
                      <a:pt x="563" y="0"/>
                    </a:moveTo>
                    <a:lnTo>
                      <a:pt x="0" y="516"/>
                    </a:lnTo>
                    <a:lnTo>
                      <a:pt x="71" y="561"/>
                    </a:lnTo>
                    <a:lnTo>
                      <a:pt x="585" y="97"/>
                    </a:lnTo>
                    <a:lnTo>
                      <a:pt x="1079" y="450"/>
                    </a:lnTo>
                    <a:lnTo>
                      <a:pt x="1126" y="409"/>
                    </a:lnTo>
                    <a:lnTo>
                      <a:pt x="56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0" name="Freeform 233"/>
              <p:cNvSpPr>
                <a:spLocks/>
              </p:cNvSpPr>
              <p:nvPr/>
            </p:nvSpPr>
            <p:spPr bwMode="auto">
              <a:xfrm>
                <a:off x="3878" y="1721"/>
                <a:ext cx="755" cy="1060"/>
              </a:xfrm>
              <a:custGeom>
                <a:avLst/>
                <a:gdLst>
                  <a:gd name="T0" fmla="*/ 0 w 755"/>
                  <a:gd name="T1" fmla="*/ 466 h 1060"/>
                  <a:gd name="T2" fmla="*/ 577 w 755"/>
                  <a:gd name="T3" fmla="*/ 0 h 1060"/>
                  <a:gd name="T4" fmla="*/ 755 w 755"/>
                  <a:gd name="T5" fmla="*/ 587 h 1060"/>
                  <a:gd name="T6" fmla="*/ 121 w 755"/>
                  <a:gd name="T7" fmla="*/ 1060 h 1060"/>
                  <a:gd name="T8" fmla="*/ 0 w 755"/>
                  <a:gd name="T9" fmla="*/ 466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5" h="1060">
                    <a:moveTo>
                      <a:pt x="0" y="466"/>
                    </a:moveTo>
                    <a:lnTo>
                      <a:pt x="577" y="0"/>
                    </a:lnTo>
                    <a:lnTo>
                      <a:pt x="755" y="587"/>
                    </a:lnTo>
                    <a:lnTo>
                      <a:pt x="121" y="1060"/>
                    </a:lnTo>
                    <a:lnTo>
                      <a:pt x="0" y="466"/>
                    </a:lnTo>
                    <a:close/>
                  </a:path>
                </a:pathLst>
              </a:custGeom>
              <a:solidFill>
                <a:srgbClr val="8587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1" name="Freeform 234"/>
              <p:cNvSpPr>
                <a:spLocks/>
              </p:cNvSpPr>
              <p:nvPr/>
            </p:nvSpPr>
            <p:spPr bwMode="auto">
              <a:xfrm>
                <a:off x="3878" y="1721"/>
                <a:ext cx="755" cy="1060"/>
              </a:xfrm>
              <a:custGeom>
                <a:avLst/>
                <a:gdLst>
                  <a:gd name="T0" fmla="*/ 0 w 755"/>
                  <a:gd name="T1" fmla="*/ 466 h 1060"/>
                  <a:gd name="T2" fmla="*/ 577 w 755"/>
                  <a:gd name="T3" fmla="*/ 0 h 1060"/>
                  <a:gd name="T4" fmla="*/ 755 w 755"/>
                  <a:gd name="T5" fmla="*/ 587 h 1060"/>
                  <a:gd name="T6" fmla="*/ 121 w 755"/>
                  <a:gd name="T7" fmla="*/ 1060 h 1060"/>
                  <a:gd name="T8" fmla="*/ 0 w 755"/>
                  <a:gd name="T9" fmla="*/ 466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5" h="1060">
                    <a:moveTo>
                      <a:pt x="0" y="466"/>
                    </a:moveTo>
                    <a:lnTo>
                      <a:pt x="577" y="0"/>
                    </a:lnTo>
                    <a:lnTo>
                      <a:pt x="755" y="587"/>
                    </a:lnTo>
                    <a:lnTo>
                      <a:pt x="121" y="1060"/>
                    </a:lnTo>
                    <a:lnTo>
                      <a:pt x="0" y="4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2" name="Freeform 235"/>
              <p:cNvSpPr>
                <a:spLocks/>
              </p:cNvSpPr>
              <p:nvPr/>
            </p:nvSpPr>
            <p:spPr bwMode="auto">
              <a:xfrm>
                <a:off x="3980" y="1735"/>
                <a:ext cx="643" cy="1030"/>
              </a:xfrm>
              <a:custGeom>
                <a:avLst/>
                <a:gdLst>
                  <a:gd name="T0" fmla="*/ 470 w 643"/>
                  <a:gd name="T1" fmla="*/ 0 h 1030"/>
                  <a:gd name="T2" fmla="*/ 409 w 643"/>
                  <a:gd name="T3" fmla="*/ 50 h 1030"/>
                  <a:gd name="T4" fmla="*/ 539 w 643"/>
                  <a:gd name="T5" fmla="*/ 497 h 1030"/>
                  <a:gd name="T6" fmla="*/ 0 w 643"/>
                  <a:gd name="T7" fmla="*/ 907 h 1030"/>
                  <a:gd name="T8" fmla="*/ 23 w 643"/>
                  <a:gd name="T9" fmla="*/ 1030 h 1030"/>
                  <a:gd name="T10" fmla="*/ 643 w 643"/>
                  <a:gd name="T11" fmla="*/ 568 h 1030"/>
                  <a:gd name="T12" fmla="*/ 470 w 643"/>
                  <a:gd name="T13" fmla="*/ 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1030">
                    <a:moveTo>
                      <a:pt x="470" y="0"/>
                    </a:moveTo>
                    <a:lnTo>
                      <a:pt x="409" y="50"/>
                    </a:lnTo>
                    <a:lnTo>
                      <a:pt x="539" y="497"/>
                    </a:lnTo>
                    <a:lnTo>
                      <a:pt x="0" y="907"/>
                    </a:lnTo>
                    <a:lnTo>
                      <a:pt x="23" y="1030"/>
                    </a:lnTo>
                    <a:lnTo>
                      <a:pt x="643" y="568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3" name="Freeform 236"/>
              <p:cNvSpPr>
                <a:spLocks/>
              </p:cNvSpPr>
              <p:nvPr/>
            </p:nvSpPr>
            <p:spPr bwMode="auto">
              <a:xfrm>
                <a:off x="3980" y="1735"/>
                <a:ext cx="643" cy="1030"/>
              </a:xfrm>
              <a:custGeom>
                <a:avLst/>
                <a:gdLst>
                  <a:gd name="T0" fmla="*/ 470 w 643"/>
                  <a:gd name="T1" fmla="*/ 0 h 1030"/>
                  <a:gd name="T2" fmla="*/ 409 w 643"/>
                  <a:gd name="T3" fmla="*/ 50 h 1030"/>
                  <a:gd name="T4" fmla="*/ 539 w 643"/>
                  <a:gd name="T5" fmla="*/ 497 h 1030"/>
                  <a:gd name="T6" fmla="*/ 0 w 643"/>
                  <a:gd name="T7" fmla="*/ 907 h 1030"/>
                  <a:gd name="T8" fmla="*/ 23 w 643"/>
                  <a:gd name="T9" fmla="*/ 1030 h 1030"/>
                  <a:gd name="T10" fmla="*/ 643 w 643"/>
                  <a:gd name="T11" fmla="*/ 568 h 1030"/>
                  <a:gd name="T12" fmla="*/ 470 w 643"/>
                  <a:gd name="T13" fmla="*/ 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1030">
                    <a:moveTo>
                      <a:pt x="470" y="0"/>
                    </a:moveTo>
                    <a:lnTo>
                      <a:pt x="409" y="50"/>
                    </a:lnTo>
                    <a:lnTo>
                      <a:pt x="539" y="497"/>
                    </a:lnTo>
                    <a:lnTo>
                      <a:pt x="0" y="907"/>
                    </a:lnTo>
                    <a:lnTo>
                      <a:pt x="23" y="1030"/>
                    </a:lnTo>
                    <a:lnTo>
                      <a:pt x="643" y="568"/>
                    </a:lnTo>
                    <a:lnTo>
                      <a:pt x="47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4" name="Freeform 237"/>
              <p:cNvSpPr>
                <a:spLocks/>
              </p:cNvSpPr>
              <p:nvPr/>
            </p:nvSpPr>
            <p:spPr bwMode="auto">
              <a:xfrm>
                <a:off x="3970" y="1721"/>
                <a:ext cx="663" cy="1060"/>
              </a:xfrm>
              <a:custGeom>
                <a:avLst/>
                <a:gdLst>
                  <a:gd name="T0" fmla="*/ 485 w 663"/>
                  <a:gd name="T1" fmla="*/ 0 h 1060"/>
                  <a:gd name="T2" fmla="*/ 417 w 663"/>
                  <a:gd name="T3" fmla="*/ 57 h 1060"/>
                  <a:gd name="T4" fmla="*/ 419 w 663"/>
                  <a:gd name="T5" fmla="*/ 64 h 1060"/>
                  <a:gd name="T6" fmla="*/ 480 w 663"/>
                  <a:gd name="T7" fmla="*/ 14 h 1060"/>
                  <a:gd name="T8" fmla="*/ 653 w 663"/>
                  <a:gd name="T9" fmla="*/ 582 h 1060"/>
                  <a:gd name="T10" fmla="*/ 33 w 663"/>
                  <a:gd name="T11" fmla="*/ 1044 h 1060"/>
                  <a:gd name="T12" fmla="*/ 10 w 663"/>
                  <a:gd name="T13" fmla="*/ 921 h 1060"/>
                  <a:gd name="T14" fmla="*/ 0 w 663"/>
                  <a:gd name="T15" fmla="*/ 925 h 1060"/>
                  <a:gd name="T16" fmla="*/ 29 w 663"/>
                  <a:gd name="T17" fmla="*/ 1060 h 1060"/>
                  <a:gd name="T18" fmla="*/ 663 w 663"/>
                  <a:gd name="T19" fmla="*/ 587 h 1060"/>
                  <a:gd name="T20" fmla="*/ 634 w 663"/>
                  <a:gd name="T21" fmla="*/ 490 h 1060"/>
                  <a:gd name="T22" fmla="*/ 632 w 663"/>
                  <a:gd name="T23" fmla="*/ 483 h 1060"/>
                  <a:gd name="T24" fmla="*/ 485 w 663"/>
                  <a:gd name="T25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3" h="1060">
                    <a:moveTo>
                      <a:pt x="485" y="0"/>
                    </a:moveTo>
                    <a:lnTo>
                      <a:pt x="417" y="57"/>
                    </a:lnTo>
                    <a:lnTo>
                      <a:pt x="419" y="64"/>
                    </a:lnTo>
                    <a:lnTo>
                      <a:pt x="480" y="14"/>
                    </a:lnTo>
                    <a:lnTo>
                      <a:pt x="653" y="582"/>
                    </a:lnTo>
                    <a:lnTo>
                      <a:pt x="33" y="1044"/>
                    </a:lnTo>
                    <a:lnTo>
                      <a:pt x="10" y="921"/>
                    </a:lnTo>
                    <a:lnTo>
                      <a:pt x="0" y="925"/>
                    </a:lnTo>
                    <a:lnTo>
                      <a:pt x="29" y="1060"/>
                    </a:lnTo>
                    <a:lnTo>
                      <a:pt x="663" y="587"/>
                    </a:lnTo>
                    <a:lnTo>
                      <a:pt x="634" y="490"/>
                    </a:lnTo>
                    <a:lnTo>
                      <a:pt x="632" y="483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rgbClr val="7779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5" name="Freeform 238"/>
              <p:cNvSpPr>
                <a:spLocks/>
              </p:cNvSpPr>
              <p:nvPr/>
            </p:nvSpPr>
            <p:spPr bwMode="auto">
              <a:xfrm>
                <a:off x="3970" y="1721"/>
                <a:ext cx="663" cy="1060"/>
              </a:xfrm>
              <a:custGeom>
                <a:avLst/>
                <a:gdLst>
                  <a:gd name="T0" fmla="*/ 485 w 663"/>
                  <a:gd name="T1" fmla="*/ 0 h 1060"/>
                  <a:gd name="T2" fmla="*/ 417 w 663"/>
                  <a:gd name="T3" fmla="*/ 57 h 1060"/>
                  <a:gd name="T4" fmla="*/ 419 w 663"/>
                  <a:gd name="T5" fmla="*/ 64 h 1060"/>
                  <a:gd name="T6" fmla="*/ 480 w 663"/>
                  <a:gd name="T7" fmla="*/ 14 h 1060"/>
                  <a:gd name="T8" fmla="*/ 653 w 663"/>
                  <a:gd name="T9" fmla="*/ 582 h 1060"/>
                  <a:gd name="T10" fmla="*/ 33 w 663"/>
                  <a:gd name="T11" fmla="*/ 1044 h 1060"/>
                  <a:gd name="T12" fmla="*/ 10 w 663"/>
                  <a:gd name="T13" fmla="*/ 921 h 1060"/>
                  <a:gd name="T14" fmla="*/ 0 w 663"/>
                  <a:gd name="T15" fmla="*/ 925 h 1060"/>
                  <a:gd name="T16" fmla="*/ 29 w 663"/>
                  <a:gd name="T17" fmla="*/ 1060 h 1060"/>
                  <a:gd name="T18" fmla="*/ 663 w 663"/>
                  <a:gd name="T19" fmla="*/ 587 h 1060"/>
                  <a:gd name="T20" fmla="*/ 634 w 663"/>
                  <a:gd name="T21" fmla="*/ 490 h 1060"/>
                  <a:gd name="T22" fmla="*/ 632 w 663"/>
                  <a:gd name="T23" fmla="*/ 483 h 1060"/>
                  <a:gd name="T24" fmla="*/ 485 w 663"/>
                  <a:gd name="T25" fmla="*/ 0 h 1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3" h="1060">
                    <a:moveTo>
                      <a:pt x="485" y="0"/>
                    </a:moveTo>
                    <a:lnTo>
                      <a:pt x="417" y="57"/>
                    </a:lnTo>
                    <a:lnTo>
                      <a:pt x="419" y="64"/>
                    </a:lnTo>
                    <a:lnTo>
                      <a:pt x="480" y="14"/>
                    </a:lnTo>
                    <a:lnTo>
                      <a:pt x="653" y="582"/>
                    </a:lnTo>
                    <a:lnTo>
                      <a:pt x="33" y="1044"/>
                    </a:lnTo>
                    <a:lnTo>
                      <a:pt x="10" y="921"/>
                    </a:lnTo>
                    <a:lnTo>
                      <a:pt x="0" y="925"/>
                    </a:lnTo>
                    <a:lnTo>
                      <a:pt x="29" y="1060"/>
                    </a:lnTo>
                    <a:lnTo>
                      <a:pt x="663" y="587"/>
                    </a:lnTo>
                    <a:lnTo>
                      <a:pt x="634" y="490"/>
                    </a:lnTo>
                    <a:lnTo>
                      <a:pt x="632" y="483"/>
                    </a:lnTo>
                    <a:lnTo>
                      <a:pt x="48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6" name="Freeform 239"/>
              <p:cNvSpPr>
                <a:spLocks/>
              </p:cNvSpPr>
              <p:nvPr/>
            </p:nvSpPr>
            <p:spPr bwMode="auto">
              <a:xfrm>
                <a:off x="3064" y="1853"/>
                <a:ext cx="698" cy="952"/>
              </a:xfrm>
              <a:custGeom>
                <a:avLst/>
                <a:gdLst>
                  <a:gd name="T0" fmla="*/ 698 w 698"/>
                  <a:gd name="T1" fmla="*/ 952 h 952"/>
                  <a:gd name="T2" fmla="*/ 57 w 698"/>
                  <a:gd name="T3" fmla="*/ 609 h 952"/>
                  <a:gd name="T4" fmla="*/ 0 w 698"/>
                  <a:gd name="T5" fmla="*/ 0 h 952"/>
                  <a:gd name="T6" fmla="*/ 594 w 698"/>
                  <a:gd name="T7" fmla="*/ 356 h 952"/>
                  <a:gd name="T8" fmla="*/ 698 w 698"/>
                  <a:gd name="T9" fmla="*/ 952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8" h="952">
                    <a:moveTo>
                      <a:pt x="698" y="952"/>
                    </a:moveTo>
                    <a:lnTo>
                      <a:pt x="57" y="609"/>
                    </a:lnTo>
                    <a:lnTo>
                      <a:pt x="0" y="0"/>
                    </a:lnTo>
                    <a:lnTo>
                      <a:pt x="594" y="356"/>
                    </a:lnTo>
                    <a:lnTo>
                      <a:pt x="698" y="952"/>
                    </a:lnTo>
                    <a:close/>
                  </a:path>
                </a:pathLst>
              </a:custGeom>
              <a:solidFill>
                <a:srgbClr val="787A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7" name="Freeform 240"/>
              <p:cNvSpPr>
                <a:spLocks/>
              </p:cNvSpPr>
              <p:nvPr/>
            </p:nvSpPr>
            <p:spPr bwMode="auto">
              <a:xfrm>
                <a:off x="3064" y="1853"/>
                <a:ext cx="698" cy="952"/>
              </a:xfrm>
              <a:custGeom>
                <a:avLst/>
                <a:gdLst>
                  <a:gd name="T0" fmla="*/ 698 w 698"/>
                  <a:gd name="T1" fmla="*/ 952 h 952"/>
                  <a:gd name="T2" fmla="*/ 57 w 698"/>
                  <a:gd name="T3" fmla="*/ 609 h 952"/>
                  <a:gd name="T4" fmla="*/ 0 w 698"/>
                  <a:gd name="T5" fmla="*/ 0 h 952"/>
                  <a:gd name="T6" fmla="*/ 594 w 698"/>
                  <a:gd name="T7" fmla="*/ 356 h 952"/>
                  <a:gd name="T8" fmla="*/ 698 w 698"/>
                  <a:gd name="T9" fmla="*/ 952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8" h="952">
                    <a:moveTo>
                      <a:pt x="698" y="952"/>
                    </a:moveTo>
                    <a:lnTo>
                      <a:pt x="57" y="609"/>
                    </a:lnTo>
                    <a:lnTo>
                      <a:pt x="0" y="0"/>
                    </a:lnTo>
                    <a:lnTo>
                      <a:pt x="594" y="356"/>
                    </a:lnTo>
                    <a:lnTo>
                      <a:pt x="698" y="95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8" name="Freeform 241"/>
              <p:cNvSpPr>
                <a:spLocks/>
              </p:cNvSpPr>
              <p:nvPr/>
            </p:nvSpPr>
            <p:spPr bwMode="auto">
              <a:xfrm>
                <a:off x="3073" y="1870"/>
                <a:ext cx="677" cy="918"/>
              </a:xfrm>
              <a:custGeom>
                <a:avLst/>
                <a:gdLst>
                  <a:gd name="T0" fmla="*/ 0 w 677"/>
                  <a:gd name="T1" fmla="*/ 0 h 918"/>
                  <a:gd name="T2" fmla="*/ 57 w 677"/>
                  <a:gd name="T3" fmla="*/ 585 h 918"/>
                  <a:gd name="T4" fmla="*/ 677 w 677"/>
                  <a:gd name="T5" fmla="*/ 918 h 918"/>
                  <a:gd name="T6" fmla="*/ 649 w 677"/>
                  <a:gd name="T7" fmla="*/ 757 h 918"/>
                  <a:gd name="T8" fmla="*/ 168 w 677"/>
                  <a:gd name="T9" fmla="*/ 490 h 918"/>
                  <a:gd name="T10" fmla="*/ 440 w 677"/>
                  <a:gd name="T11" fmla="*/ 260 h 918"/>
                  <a:gd name="T12" fmla="*/ 168 w 677"/>
                  <a:gd name="T13" fmla="*/ 490 h 918"/>
                  <a:gd name="T14" fmla="*/ 121 w 677"/>
                  <a:gd name="T15" fmla="*/ 71 h 918"/>
                  <a:gd name="T16" fmla="*/ 0 w 677"/>
                  <a:gd name="T1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7" h="918">
                    <a:moveTo>
                      <a:pt x="0" y="0"/>
                    </a:moveTo>
                    <a:lnTo>
                      <a:pt x="57" y="585"/>
                    </a:lnTo>
                    <a:lnTo>
                      <a:pt x="677" y="918"/>
                    </a:lnTo>
                    <a:lnTo>
                      <a:pt x="649" y="757"/>
                    </a:lnTo>
                    <a:lnTo>
                      <a:pt x="168" y="490"/>
                    </a:lnTo>
                    <a:lnTo>
                      <a:pt x="440" y="260"/>
                    </a:lnTo>
                    <a:lnTo>
                      <a:pt x="168" y="490"/>
                    </a:lnTo>
                    <a:lnTo>
                      <a:pt x="121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9" name="Freeform 242"/>
              <p:cNvSpPr>
                <a:spLocks/>
              </p:cNvSpPr>
              <p:nvPr/>
            </p:nvSpPr>
            <p:spPr bwMode="auto">
              <a:xfrm>
                <a:off x="3073" y="1870"/>
                <a:ext cx="677" cy="918"/>
              </a:xfrm>
              <a:custGeom>
                <a:avLst/>
                <a:gdLst>
                  <a:gd name="T0" fmla="*/ 0 w 677"/>
                  <a:gd name="T1" fmla="*/ 0 h 918"/>
                  <a:gd name="T2" fmla="*/ 57 w 677"/>
                  <a:gd name="T3" fmla="*/ 585 h 918"/>
                  <a:gd name="T4" fmla="*/ 677 w 677"/>
                  <a:gd name="T5" fmla="*/ 918 h 918"/>
                  <a:gd name="T6" fmla="*/ 649 w 677"/>
                  <a:gd name="T7" fmla="*/ 757 h 918"/>
                  <a:gd name="T8" fmla="*/ 168 w 677"/>
                  <a:gd name="T9" fmla="*/ 490 h 918"/>
                  <a:gd name="T10" fmla="*/ 440 w 677"/>
                  <a:gd name="T11" fmla="*/ 260 h 918"/>
                  <a:gd name="T12" fmla="*/ 168 w 677"/>
                  <a:gd name="T13" fmla="*/ 490 h 918"/>
                  <a:gd name="T14" fmla="*/ 121 w 677"/>
                  <a:gd name="T15" fmla="*/ 71 h 918"/>
                  <a:gd name="T16" fmla="*/ 0 w 677"/>
                  <a:gd name="T17" fmla="*/ 0 h 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7" h="918">
                    <a:moveTo>
                      <a:pt x="0" y="0"/>
                    </a:moveTo>
                    <a:lnTo>
                      <a:pt x="57" y="585"/>
                    </a:lnTo>
                    <a:lnTo>
                      <a:pt x="677" y="918"/>
                    </a:lnTo>
                    <a:lnTo>
                      <a:pt x="649" y="757"/>
                    </a:lnTo>
                    <a:lnTo>
                      <a:pt x="168" y="490"/>
                    </a:lnTo>
                    <a:lnTo>
                      <a:pt x="440" y="260"/>
                    </a:lnTo>
                    <a:lnTo>
                      <a:pt x="168" y="490"/>
                    </a:lnTo>
                    <a:lnTo>
                      <a:pt x="121" y="7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0" name="Freeform 245"/>
              <p:cNvSpPr>
                <a:spLocks/>
              </p:cNvSpPr>
              <p:nvPr/>
            </p:nvSpPr>
            <p:spPr bwMode="auto">
              <a:xfrm>
                <a:off x="4643" y="1063"/>
                <a:ext cx="559" cy="727"/>
              </a:xfrm>
              <a:custGeom>
                <a:avLst/>
                <a:gdLst>
                  <a:gd name="T0" fmla="*/ 559 w 559"/>
                  <a:gd name="T1" fmla="*/ 727 h 727"/>
                  <a:gd name="T2" fmla="*/ 152 w 559"/>
                  <a:gd name="T3" fmla="*/ 409 h 727"/>
                  <a:gd name="T4" fmla="*/ 0 w 559"/>
                  <a:gd name="T5" fmla="*/ 0 h 727"/>
                  <a:gd name="T6" fmla="*/ 391 w 559"/>
                  <a:gd name="T7" fmla="*/ 317 h 727"/>
                  <a:gd name="T8" fmla="*/ 559 w 559"/>
                  <a:gd name="T9" fmla="*/ 727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9" h="727">
                    <a:moveTo>
                      <a:pt x="559" y="727"/>
                    </a:moveTo>
                    <a:lnTo>
                      <a:pt x="152" y="409"/>
                    </a:lnTo>
                    <a:lnTo>
                      <a:pt x="0" y="0"/>
                    </a:lnTo>
                    <a:lnTo>
                      <a:pt x="391" y="317"/>
                    </a:lnTo>
                    <a:lnTo>
                      <a:pt x="559" y="72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1" name="Freeform 246"/>
              <p:cNvSpPr>
                <a:spLocks/>
              </p:cNvSpPr>
              <p:nvPr/>
            </p:nvSpPr>
            <p:spPr bwMode="auto">
              <a:xfrm>
                <a:off x="4649" y="1063"/>
                <a:ext cx="559" cy="727"/>
              </a:xfrm>
              <a:custGeom>
                <a:avLst/>
                <a:gdLst>
                  <a:gd name="T0" fmla="*/ 559 w 559"/>
                  <a:gd name="T1" fmla="*/ 727 h 727"/>
                  <a:gd name="T2" fmla="*/ 152 w 559"/>
                  <a:gd name="T3" fmla="*/ 409 h 727"/>
                  <a:gd name="T4" fmla="*/ 0 w 559"/>
                  <a:gd name="T5" fmla="*/ 0 h 727"/>
                  <a:gd name="T6" fmla="*/ 391 w 559"/>
                  <a:gd name="T7" fmla="*/ 317 h 727"/>
                  <a:gd name="T8" fmla="*/ 559 w 559"/>
                  <a:gd name="T9" fmla="*/ 727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9" h="727">
                    <a:moveTo>
                      <a:pt x="559" y="727"/>
                    </a:moveTo>
                    <a:lnTo>
                      <a:pt x="152" y="409"/>
                    </a:lnTo>
                    <a:lnTo>
                      <a:pt x="0" y="0"/>
                    </a:lnTo>
                    <a:lnTo>
                      <a:pt x="391" y="317"/>
                    </a:lnTo>
                    <a:lnTo>
                      <a:pt x="559" y="72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2" name="Freeform 249"/>
              <p:cNvSpPr>
                <a:spLocks/>
              </p:cNvSpPr>
              <p:nvPr/>
            </p:nvSpPr>
            <p:spPr bwMode="auto">
              <a:xfrm>
                <a:off x="4126" y="635"/>
                <a:ext cx="587" cy="769"/>
              </a:xfrm>
              <a:custGeom>
                <a:avLst/>
                <a:gdLst>
                  <a:gd name="T0" fmla="*/ 587 w 587"/>
                  <a:gd name="T1" fmla="*/ 769 h 769"/>
                  <a:gd name="T2" fmla="*/ 123 w 587"/>
                  <a:gd name="T3" fmla="*/ 407 h 769"/>
                  <a:gd name="T4" fmla="*/ 0 w 587"/>
                  <a:gd name="T5" fmla="*/ 0 h 769"/>
                  <a:gd name="T6" fmla="*/ 440 w 587"/>
                  <a:gd name="T7" fmla="*/ 362 h 769"/>
                  <a:gd name="T8" fmla="*/ 587 w 587"/>
                  <a:gd name="T9" fmla="*/ 76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7" h="769">
                    <a:moveTo>
                      <a:pt x="587" y="769"/>
                    </a:moveTo>
                    <a:lnTo>
                      <a:pt x="123" y="407"/>
                    </a:lnTo>
                    <a:lnTo>
                      <a:pt x="0" y="0"/>
                    </a:lnTo>
                    <a:lnTo>
                      <a:pt x="440" y="362"/>
                    </a:lnTo>
                    <a:lnTo>
                      <a:pt x="587" y="76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3" name="Freeform 250"/>
              <p:cNvSpPr>
                <a:spLocks/>
              </p:cNvSpPr>
              <p:nvPr/>
            </p:nvSpPr>
            <p:spPr bwMode="auto">
              <a:xfrm>
                <a:off x="4126" y="635"/>
                <a:ext cx="587" cy="769"/>
              </a:xfrm>
              <a:custGeom>
                <a:avLst/>
                <a:gdLst>
                  <a:gd name="T0" fmla="*/ 587 w 587"/>
                  <a:gd name="T1" fmla="*/ 769 h 769"/>
                  <a:gd name="T2" fmla="*/ 123 w 587"/>
                  <a:gd name="T3" fmla="*/ 407 h 769"/>
                  <a:gd name="T4" fmla="*/ 0 w 587"/>
                  <a:gd name="T5" fmla="*/ 0 h 769"/>
                  <a:gd name="T6" fmla="*/ 440 w 587"/>
                  <a:gd name="T7" fmla="*/ 362 h 769"/>
                  <a:gd name="T8" fmla="*/ 587 w 587"/>
                  <a:gd name="T9" fmla="*/ 76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7" h="769">
                    <a:moveTo>
                      <a:pt x="587" y="769"/>
                    </a:moveTo>
                    <a:lnTo>
                      <a:pt x="123" y="407"/>
                    </a:lnTo>
                    <a:lnTo>
                      <a:pt x="0" y="0"/>
                    </a:lnTo>
                    <a:lnTo>
                      <a:pt x="440" y="362"/>
                    </a:lnTo>
                    <a:lnTo>
                      <a:pt x="587" y="76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4" name="Freeform 251"/>
              <p:cNvSpPr>
                <a:spLocks noEditPoints="1"/>
              </p:cNvSpPr>
              <p:nvPr/>
            </p:nvSpPr>
            <p:spPr bwMode="auto">
              <a:xfrm>
                <a:off x="4126" y="635"/>
                <a:ext cx="587" cy="769"/>
              </a:xfrm>
              <a:custGeom>
                <a:avLst/>
                <a:gdLst>
                  <a:gd name="T0" fmla="*/ 568 w 587"/>
                  <a:gd name="T1" fmla="*/ 743 h 769"/>
                  <a:gd name="T2" fmla="*/ 130 w 587"/>
                  <a:gd name="T3" fmla="*/ 402 h 769"/>
                  <a:gd name="T4" fmla="*/ 17 w 587"/>
                  <a:gd name="T5" fmla="*/ 26 h 769"/>
                  <a:gd name="T6" fmla="*/ 433 w 587"/>
                  <a:gd name="T7" fmla="*/ 366 h 769"/>
                  <a:gd name="T8" fmla="*/ 568 w 587"/>
                  <a:gd name="T9" fmla="*/ 743 h 769"/>
                  <a:gd name="T10" fmla="*/ 0 w 587"/>
                  <a:gd name="T11" fmla="*/ 0 h 769"/>
                  <a:gd name="T12" fmla="*/ 123 w 587"/>
                  <a:gd name="T13" fmla="*/ 407 h 769"/>
                  <a:gd name="T14" fmla="*/ 587 w 587"/>
                  <a:gd name="T15" fmla="*/ 769 h 769"/>
                  <a:gd name="T16" fmla="*/ 483 w 587"/>
                  <a:gd name="T17" fmla="*/ 475 h 769"/>
                  <a:gd name="T18" fmla="*/ 478 w 587"/>
                  <a:gd name="T19" fmla="*/ 466 h 769"/>
                  <a:gd name="T20" fmla="*/ 440 w 587"/>
                  <a:gd name="T21" fmla="*/ 362 h 769"/>
                  <a:gd name="T22" fmla="*/ 0 w 587"/>
                  <a:gd name="T23" fmla="*/ 0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" h="769">
                    <a:moveTo>
                      <a:pt x="568" y="743"/>
                    </a:moveTo>
                    <a:lnTo>
                      <a:pt x="130" y="402"/>
                    </a:lnTo>
                    <a:lnTo>
                      <a:pt x="17" y="26"/>
                    </a:lnTo>
                    <a:lnTo>
                      <a:pt x="433" y="366"/>
                    </a:lnTo>
                    <a:lnTo>
                      <a:pt x="568" y="743"/>
                    </a:lnTo>
                    <a:close/>
                    <a:moveTo>
                      <a:pt x="0" y="0"/>
                    </a:moveTo>
                    <a:lnTo>
                      <a:pt x="123" y="407"/>
                    </a:lnTo>
                    <a:lnTo>
                      <a:pt x="587" y="769"/>
                    </a:lnTo>
                    <a:lnTo>
                      <a:pt x="483" y="475"/>
                    </a:lnTo>
                    <a:lnTo>
                      <a:pt x="478" y="466"/>
                    </a:lnTo>
                    <a:lnTo>
                      <a:pt x="440" y="3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8F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5" name="Freeform 253"/>
              <p:cNvSpPr>
                <a:spLocks/>
              </p:cNvSpPr>
              <p:nvPr/>
            </p:nvSpPr>
            <p:spPr bwMode="auto">
              <a:xfrm>
                <a:off x="4834" y="1560"/>
                <a:ext cx="606" cy="793"/>
              </a:xfrm>
              <a:custGeom>
                <a:avLst/>
                <a:gdLst>
                  <a:gd name="T0" fmla="*/ 606 w 606"/>
                  <a:gd name="T1" fmla="*/ 793 h 793"/>
                  <a:gd name="T2" fmla="*/ 177 w 606"/>
                  <a:gd name="T3" fmla="*/ 480 h 793"/>
                  <a:gd name="T4" fmla="*/ 0 w 606"/>
                  <a:gd name="T5" fmla="*/ 0 h 793"/>
                  <a:gd name="T6" fmla="*/ 409 w 606"/>
                  <a:gd name="T7" fmla="*/ 317 h 793"/>
                  <a:gd name="T8" fmla="*/ 606 w 606"/>
                  <a:gd name="T9" fmla="*/ 793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793">
                    <a:moveTo>
                      <a:pt x="606" y="793"/>
                    </a:moveTo>
                    <a:lnTo>
                      <a:pt x="177" y="480"/>
                    </a:lnTo>
                    <a:lnTo>
                      <a:pt x="0" y="0"/>
                    </a:lnTo>
                    <a:lnTo>
                      <a:pt x="409" y="317"/>
                    </a:lnTo>
                    <a:lnTo>
                      <a:pt x="606" y="79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6" name="Freeform 254"/>
              <p:cNvSpPr>
                <a:spLocks/>
              </p:cNvSpPr>
              <p:nvPr/>
            </p:nvSpPr>
            <p:spPr bwMode="auto">
              <a:xfrm>
                <a:off x="4834" y="1560"/>
                <a:ext cx="606" cy="793"/>
              </a:xfrm>
              <a:custGeom>
                <a:avLst/>
                <a:gdLst>
                  <a:gd name="T0" fmla="*/ 606 w 606"/>
                  <a:gd name="T1" fmla="*/ 793 h 793"/>
                  <a:gd name="T2" fmla="*/ 177 w 606"/>
                  <a:gd name="T3" fmla="*/ 480 h 793"/>
                  <a:gd name="T4" fmla="*/ 0 w 606"/>
                  <a:gd name="T5" fmla="*/ 0 h 793"/>
                  <a:gd name="T6" fmla="*/ 409 w 606"/>
                  <a:gd name="T7" fmla="*/ 317 h 793"/>
                  <a:gd name="T8" fmla="*/ 606 w 606"/>
                  <a:gd name="T9" fmla="*/ 793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793">
                    <a:moveTo>
                      <a:pt x="606" y="793"/>
                    </a:moveTo>
                    <a:lnTo>
                      <a:pt x="177" y="480"/>
                    </a:lnTo>
                    <a:lnTo>
                      <a:pt x="0" y="0"/>
                    </a:lnTo>
                    <a:lnTo>
                      <a:pt x="409" y="317"/>
                    </a:lnTo>
                    <a:lnTo>
                      <a:pt x="606" y="7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7" name="Freeform 257"/>
              <p:cNvSpPr>
                <a:spLocks/>
              </p:cNvSpPr>
              <p:nvPr/>
            </p:nvSpPr>
            <p:spPr bwMode="auto">
              <a:xfrm>
                <a:off x="3528" y="147"/>
                <a:ext cx="622" cy="817"/>
              </a:xfrm>
              <a:custGeom>
                <a:avLst/>
                <a:gdLst>
                  <a:gd name="T0" fmla="*/ 622 w 622"/>
                  <a:gd name="T1" fmla="*/ 817 h 817"/>
                  <a:gd name="T2" fmla="*/ 85 w 622"/>
                  <a:gd name="T3" fmla="*/ 400 h 817"/>
                  <a:gd name="T4" fmla="*/ 0 w 622"/>
                  <a:gd name="T5" fmla="*/ 0 h 817"/>
                  <a:gd name="T6" fmla="*/ 504 w 622"/>
                  <a:gd name="T7" fmla="*/ 412 h 817"/>
                  <a:gd name="T8" fmla="*/ 622 w 622"/>
                  <a:gd name="T9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2" h="817">
                    <a:moveTo>
                      <a:pt x="622" y="817"/>
                    </a:moveTo>
                    <a:lnTo>
                      <a:pt x="85" y="400"/>
                    </a:lnTo>
                    <a:lnTo>
                      <a:pt x="0" y="0"/>
                    </a:lnTo>
                    <a:lnTo>
                      <a:pt x="504" y="412"/>
                    </a:lnTo>
                    <a:lnTo>
                      <a:pt x="622" y="8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8" name="Freeform 258"/>
              <p:cNvSpPr>
                <a:spLocks/>
              </p:cNvSpPr>
              <p:nvPr/>
            </p:nvSpPr>
            <p:spPr bwMode="auto">
              <a:xfrm>
                <a:off x="3528" y="147"/>
                <a:ext cx="622" cy="817"/>
              </a:xfrm>
              <a:custGeom>
                <a:avLst/>
                <a:gdLst>
                  <a:gd name="T0" fmla="*/ 622 w 622"/>
                  <a:gd name="T1" fmla="*/ 817 h 817"/>
                  <a:gd name="T2" fmla="*/ 85 w 622"/>
                  <a:gd name="T3" fmla="*/ 400 h 817"/>
                  <a:gd name="T4" fmla="*/ 0 w 622"/>
                  <a:gd name="T5" fmla="*/ 0 h 817"/>
                  <a:gd name="T6" fmla="*/ 504 w 622"/>
                  <a:gd name="T7" fmla="*/ 412 h 817"/>
                  <a:gd name="T8" fmla="*/ 622 w 622"/>
                  <a:gd name="T9" fmla="*/ 817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2" h="817">
                    <a:moveTo>
                      <a:pt x="622" y="817"/>
                    </a:moveTo>
                    <a:lnTo>
                      <a:pt x="85" y="400"/>
                    </a:lnTo>
                    <a:lnTo>
                      <a:pt x="0" y="0"/>
                    </a:lnTo>
                    <a:lnTo>
                      <a:pt x="504" y="412"/>
                    </a:lnTo>
                    <a:lnTo>
                      <a:pt x="622" y="8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9" name="Freeform 260"/>
              <p:cNvSpPr>
                <a:spLocks noEditPoints="1"/>
              </p:cNvSpPr>
              <p:nvPr/>
            </p:nvSpPr>
            <p:spPr bwMode="auto">
              <a:xfrm>
                <a:off x="3528" y="147"/>
                <a:ext cx="622" cy="817"/>
              </a:xfrm>
              <a:custGeom>
                <a:avLst/>
                <a:gdLst>
                  <a:gd name="T0" fmla="*/ 605 w 622"/>
                  <a:gd name="T1" fmla="*/ 793 h 817"/>
                  <a:gd name="T2" fmla="*/ 94 w 622"/>
                  <a:gd name="T3" fmla="*/ 395 h 817"/>
                  <a:gd name="T4" fmla="*/ 14 w 622"/>
                  <a:gd name="T5" fmla="*/ 24 h 817"/>
                  <a:gd name="T6" fmla="*/ 497 w 622"/>
                  <a:gd name="T7" fmla="*/ 417 h 817"/>
                  <a:gd name="T8" fmla="*/ 605 w 622"/>
                  <a:gd name="T9" fmla="*/ 793 h 817"/>
                  <a:gd name="T10" fmla="*/ 0 w 622"/>
                  <a:gd name="T11" fmla="*/ 0 h 817"/>
                  <a:gd name="T12" fmla="*/ 85 w 622"/>
                  <a:gd name="T13" fmla="*/ 400 h 817"/>
                  <a:gd name="T14" fmla="*/ 622 w 622"/>
                  <a:gd name="T15" fmla="*/ 817 h 817"/>
                  <a:gd name="T16" fmla="*/ 544 w 622"/>
                  <a:gd name="T17" fmla="*/ 551 h 817"/>
                  <a:gd name="T18" fmla="*/ 542 w 622"/>
                  <a:gd name="T19" fmla="*/ 542 h 817"/>
                  <a:gd name="T20" fmla="*/ 504 w 622"/>
                  <a:gd name="T21" fmla="*/ 412 h 817"/>
                  <a:gd name="T22" fmla="*/ 0 w 622"/>
                  <a:gd name="T23" fmla="*/ 0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2" h="817">
                    <a:moveTo>
                      <a:pt x="605" y="793"/>
                    </a:moveTo>
                    <a:lnTo>
                      <a:pt x="94" y="395"/>
                    </a:lnTo>
                    <a:lnTo>
                      <a:pt x="14" y="24"/>
                    </a:lnTo>
                    <a:lnTo>
                      <a:pt x="497" y="417"/>
                    </a:lnTo>
                    <a:lnTo>
                      <a:pt x="605" y="793"/>
                    </a:lnTo>
                    <a:moveTo>
                      <a:pt x="0" y="0"/>
                    </a:moveTo>
                    <a:lnTo>
                      <a:pt x="85" y="400"/>
                    </a:lnTo>
                    <a:lnTo>
                      <a:pt x="622" y="817"/>
                    </a:lnTo>
                    <a:lnTo>
                      <a:pt x="544" y="551"/>
                    </a:lnTo>
                    <a:lnTo>
                      <a:pt x="542" y="542"/>
                    </a:lnTo>
                    <a:lnTo>
                      <a:pt x="504" y="41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10" name="Freeform 261"/>
              <p:cNvSpPr>
                <a:spLocks/>
              </p:cNvSpPr>
              <p:nvPr/>
            </p:nvSpPr>
            <p:spPr bwMode="auto">
              <a:xfrm>
                <a:off x="4275" y="1129"/>
                <a:ext cx="644" cy="845"/>
              </a:xfrm>
              <a:custGeom>
                <a:avLst/>
                <a:gdLst>
                  <a:gd name="T0" fmla="*/ 644 w 644"/>
                  <a:gd name="T1" fmla="*/ 845 h 845"/>
                  <a:gd name="T2" fmla="*/ 147 w 644"/>
                  <a:gd name="T3" fmla="*/ 485 h 845"/>
                  <a:gd name="T4" fmla="*/ 0 w 644"/>
                  <a:gd name="T5" fmla="*/ 0 h 845"/>
                  <a:gd name="T6" fmla="*/ 471 w 644"/>
                  <a:gd name="T7" fmla="*/ 362 h 845"/>
                  <a:gd name="T8" fmla="*/ 644 w 644"/>
                  <a:gd name="T9" fmla="*/ 845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4" h="845">
                    <a:moveTo>
                      <a:pt x="644" y="845"/>
                    </a:moveTo>
                    <a:lnTo>
                      <a:pt x="147" y="485"/>
                    </a:lnTo>
                    <a:lnTo>
                      <a:pt x="0" y="0"/>
                    </a:lnTo>
                    <a:lnTo>
                      <a:pt x="471" y="362"/>
                    </a:lnTo>
                    <a:lnTo>
                      <a:pt x="644" y="84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11" name="Freeform 262"/>
              <p:cNvSpPr>
                <a:spLocks/>
              </p:cNvSpPr>
              <p:nvPr/>
            </p:nvSpPr>
            <p:spPr bwMode="auto">
              <a:xfrm>
                <a:off x="4275" y="1129"/>
                <a:ext cx="644" cy="845"/>
              </a:xfrm>
              <a:custGeom>
                <a:avLst/>
                <a:gdLst>
                  <a:gd name="T0" fmla="*/ 644 w 644"/>
                  <a:gd name="T1" fmla="*/ 845 h 845"/>
                  <a:gd name="T2" fmla="*/ 147 w 644"/>
                  <a:gd name="T3" fmla="*/ 485 h 845"/>
                  <a:gd name="T4" fmla="*/ 0 w 644"/>
                  <a:gd name="T5" fmla="*/ 0 h 845"/>
                  <a:gd name="T6" fmla="*/ 471 w 644"/>
                  <a:gd name="T7" fmla="*/ 362 h 845"/>
                  <a:gd name="T8" fmla="*/ 644 w 644"/>
                  <a:gd name="T9" fmla="*/ 845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4" h="845">
                    <a:moveTo>
                      <a:pt x="644" y="845"/>
                    </a:moveTo>
                    <a:lnTo>
                      <a:pt x="147" y="485"/>
                    </a:lnTo>
                    <a:lnTo>
                      <a:pt x="0" y="0"/>
                    </a:lnTo>
                    <a:lnTo>
                      <a:pt x="471" y="362"/>
                    </a:lnTo>
                    <a:lnTo>
                      <a:pt x="644" y="8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12" name="Freeform 265"/>
              <p:cNvSpPr>
                <a:spLocks/>
              </p:cNvSpPr>
              <p:nvPr/>
            </p:nvSpPr>
            <p:spPr bwMode="auto">
              <a:xfrm>
                <a:off x="5049" y="2147"/>
                <a:ext cx="667" cy="873"/>
              </a:xfrm>
              <a:custGeom>
                <a:avLst/>
                <a:gdLst>
                  <a:gd name="T0" fmla="*/ 667 w 667"/>
                  <a:gd name="T1" fmla="*/ 873 h 873"/>
                  <a:gd name="T2" fmla="*/ 213 w 667"/>
                  <a:gd name="T3" fmla="*/ 575 h 873"/>
                  <a:gd name="T4" fmla="*/ 0 w 667"/>
                  <a:gd name="T5" fmla="*/ 0 h 873"/>
                  <a:gd name="T6" fmla="*/ 433 w 667"/>
                  <a:gd name="T7" fmla="*/ 310 h 873"/>
                  <a:gd name="T8" fmla="*/ 667 w 667"/>
                  <a:gd name="T9" fmla="*/ 873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873">
                    <a:moveTo>
                      <a:pt x="667" y="873"/>
                    </a:moveTo>
                    <a:lnTo>
                      <a:pt x="213" y="575"/>
                    </a:lnTo>
                    <a:lnTo>
                      <a:pt x="0" y="0"/>
                    </a:lnTo>
                    <a:lnTo>
                      <a:pt x="433" y="310"/>
                    </a:lnTo>
                    <a:lnTo>
                      <a:pt x="667" y="87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13" name="Freeform 266"/>
              <p:cNvSpPr>
                <a:spLocks/>
              </p:cNvSpPr>
              <p:nvPr/>
            </p:nvSpPr>
            <p:spPr bwMode="auto">
              <a:xfrm>
                <a:off x="5049" y="2147"/>
                <a:ext cx="667" cy="873"/>
              </a:xfrm>
              <a:custGeom>
                <a:avLst/>
                <a:gdLst>
                  <a:gd name="T0" fmla="*/ 667 w 667"/>
                  <a:gd name="T1" fmla="*/ 873 h 873"/>
                  <a:gd name="T2" fmla="*/ 213 w 667"/>
                  <a:gd name="T3" fmla="*/ 575 h 873"/>
                  <a:gd name="T4" fmla="*/ 0 w 667"/>
                  <a:gd name="T5" fmla="*/ 0 h 873"/>
                  <a:gd name="T6" fmla="*/ 433 w 667"/>
                  <a:gd name="T7" fmla="*/ 310 h 873"/>
                  <a:gd name="T8" fmla="*/ 667 w 667"/>
                  <a:gd name="T9" fmla="*/ 873 h 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873">
                    <a:moveTo>
                      <a:pt x="667" y="873"/>
                    </a:moveTo>
                    <a:lnTo>
                      <a:pt x="213" y="575"/>
                    </a:lnTo>
                    <a:lnTo>
                      <a:pt x="0" y="0"/>
                    </a:lnTo>
                    <a:lnTo>
                      <a:pt x="433" y="310"/>
                    </a:lnTo>
                    <a:lnTo>
                      <a:pt x="667" y="8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14" name="Freeform 269"/>
              <p:cNvSpPr>
                <a:spLocks/>
              </p:cNvSpPr>
              <p:nvPr/>
            </p:nvSpPr>
            <p:spPr bwMode="auto">
              <a:xfrm>
                <a:off x="3632" y="635"/>
                <a:ext cx="684" cy="901"/>
              </a:xfrm>
              <a:custGeom>
                <a:avLst/>
                <a:gdLst>
                  <a:gd name="T0" fmla="*/ 684 w 684"/>
                  <a:gd name="T1" fmla="*/ 901 h 901"/>
                  <a:gd name="T2" fmla="*/ 104 w 684"/>
                  <a:gd name="T3" fmla="*/ 482 h 901"/>
                  <a:gd name="T4" fmla="*/ 0 w 684"/>
                  <a:gd name="T5" fmla="*/ 0 h 901"/>
                  <a:gd name="T6" fmla="*/ 544 w 684"/>
                  <a:gd name="T7" fmla="*/ 418 h 901"/>
                  <a:gd name="T8" fmla="*/ 684 w 684"/>
                  <a:gd name="T9" fmla="*/ 901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4" h="901">
                    <a:moveTo>
                      <a:pt x="684" y="901"/>
                    </a:moveTo>
                    <a:lnTo>
                      <a:pt x="104" y="482"/>
                    </a:lnTo>
                    <a:lnTo>
                      <a:pt x="0" y="0"/>
                    </a:lnTo>
                    <a:lnTo>
                      <a:pt x="544" y="418"/>
                    </a:lnTo>
                    <a:lnTo>
                      <a:pt x="684" y="90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15" name="Freeform 270"/>
              <p:cNvSpPr>
                <a:spLocks/>
              </p:cNvSpPr>
              <p:nvPr/>
            </p:nvSpPr>
            <p:spPr bwMode="auto">
              <a:xfrm>
                <a:off x="3632" y="635"/>
                <a:ext cx="684" cy="901"/>
              </a:xfrm>
              <a:custGeom>
                <a:avLst/>
                <a:gdLst>
                  <a:gd name="T0" fmla="*/ 684 w 684"/>
                  <a:gd name="T1" fmla="*/ 901 h 901"/>
                  <a:gd name="T2" fmla="*/ 104 w 684"/>
                  <a:gd name="T3" fmla="*/ 482 h 901"/>
                  <a:gd name="T4" fmla="*/ 0 w 684"/>
                  <a:gd name="T5" fmla="*/ 0 h 901"/>
                  <a:gd name="T6" fmla="*/ 544 w 684"/>
                  <a:gd name="T7" fmla="*/ 418 h 901"/>
                  <a:gd name="T8" fmla="*/ 684 w 684"/>
                  <a:gd name="T9" fmla="*/ 901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4" h="901">
                    <a:moveTo>
                      <a:pt x="684" y="901"/>
                    </a:moveTo>
                    <a:lnTo>
                      <a:pt x="104" y="482"/>
                    </a:lnTo>
                    <a:lnTo>
                      <a:pt x="0" y="0"/>
                    </a:lnTo>
                    <a:lnTo>
                      <a:pt x="544" y="418"/>
                    </a:lnTo>
                    <a:lnTo>
                      <a:pt x="684" y="90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16" name="Freeform 272"/>
              <p:cNvSpPr>
                <a:spLocks noEditPoints="1"/>
              </p:cNvSpPr>
              <p:nvPr/>
            </p:nvSpPr>
            <p:spPr bwMode="auto">
              <a:xfrm>
                <a:off x="3632" y="635"/>
                <a:ext cx="684" cy="901"/>
              </a:xfrm>
              <a:custGeom>
                <a:avLst/>
                <a:gdLst>
                  <a:gd name="T0" fmla="*/ 669 w 684"/>
                  <a:gd name="T1" fmla="*/ 880 h 901"/>
                  <a:gd name="T2" fmla="*/ 113 w 684"/>
                  <a:gd name="T3" fmla="*/ 475 h 901"/>
                  <a:gd name="T4" fmla="*/ 14 w 684"/>
                  <a:gd name="T5" fmla="*/ 21 h 901"/>
                  <a:gd name="T6" fmla="*/ 535 w 684"/>
                  <a:gd name="T7" fmla="*/ 423 h 901"/>
                  <a:gd name="T8" fmla="*/ 669 w 684"/>
                  <a:gd name="T9" fmla="*/ 880 h 901"/>
                  <a:gd name="T10" fmla="*/ 0 w 684"/>
                  <a:gd name="T11" fmla="*/ 0 h 901"/>
                  <a:gd name="T12" fmla="*/ 104 w 684"/>
                  <a:gd name="T13" fmla="*/ 482 h 901"/>
                  <a:gd name="T14" fmla="*/ 684 w 684"/>
                  <a:gd name="T15" fmla="*/ 901 h 901"/>
                  <a:gd name="T16" fmla="*/ 584 w 684"/>
                  <a:gd name="T17" fmla="*/ 558 h 901"/>
                  <a:gd name="T18" fmla="*/ 582 w 684"/>
                  <a:gd name="T19" fmla="*/ 549 h 901"/>
                  <a:gd name="T20" fmla="*/ 558 w 684"/>
                  <a:gd name="T21" fmla="*/ 471 h 901"/>
                  <a:gd name="T22" fmla="*/ 556 w 684"/>
                  <a:gd name="T23" fmla="*/ 461 h 901"/>
                  <a:gd name="T24" fmla="*/ 553 w 684"/>
                  <a:gd name="T25" fmla="*/ 452 h 901"/>
                  <a:gd name="T26" fmla="*/ 544 w 684"/>
                  <a:gd name="T27" fmla="*/ 418 h 901"/>
                  <a:gd name="T28" fmla="*/ 475 w 684"/>
                  <a:gd name="T29" fmla="*/ 366 h 901"/>
                  <a:gd name="T30" fmla="*/ 468 w 684"/>
                  <a:gd name="T31" fmla="*/ 362 h 901"/>
                  <a:gd name="T32" fmla="*/ 0 w 684"/>
                  <a:gd name="T33" fmla="*/ 0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4" h="901">
                    <a:moveTo>
                      <a:pt x="669" y="880"/>
                    </a:moveTo>
                    <a:lnTo>
                      <a:pt x="113" y="475"/>
                    </a:lnTo>
                    <a:lnTo>
                      <a:pt x="14" y="21"/>
                    </a:lnTo>
                    <a:lnTo>
                      <a:pt x="535" y="423"/>
                    </a:lnTo>
                    <a:lnTo>
                      <a:pt x="669" y="880"/>
                    </a:lnTo>
                    <a:moveTo>
                      <a:pt x="0" y="0"/>
                    </a:moveTo>
                    <a:lnTo>
                      <a:pt x="104" y="482"/>
                    </a:lnTo>
                    <a:lnTo>
                      <a:pt x="684" y="901"/>
                    </a:lnTo>
                    <a:lnTo>
                      <a:pt x="584" y="558"/>
                    </a:lnTo>
                    <a:lnTo>
                      <a:pt x="582" y="549"/>
                    </a:lnTo>
                    <a:lnTo>
                      <a:pt x="558" y="471"/>
                    </a:lnTo>
                    <a:lnTo>
                      <a:pt x="556" y="461"/>
                    </a:lnTo>
                    <a:lnTo>
                      <a:pt x="553" y="452"/>
                    </a:lnTo>
                    <a:lnTo>
                      <a:pt x="544" y="418"/>
                    </a:lnTo>
                    <a:lnTo>
                      <a:pt x="475" y="366"/>
                    </a:lnTo>
                    <a:lnTo>
                      <a:pt x="468" y="36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</p:grpSp>
        <p:sp>
          <p:nvSpPr>
            <p:cNvPr id="19" name="Freeform 274"/>
            <p:cNvSpPr>
              <a:spLocks/>
            </p:cNvSpPr>
            <p:nvPr/>
          </p:nvSpPr>
          <p:spPr bwMode="auto">
            <a:xfrm>
              <a:off x="6484776" y="2967229"/>
              <a:ext cx="580313" cy="764215"/>
            </a:xfrm>
            <a:custGeom>
              <a:avLst/>
              <a:gdLst>
                <a:gd name="T0" fmla="*/ 710 w 710"/>
                <a:gd name="T1" fmla="*/ 935 h 935"/>
                <a:gd name="T2" fmla="*/ 178 w 710"/>
                <a:gd name="T3" fmla="*/ 587 h 935"/>
                <a:gd name="T4" fmla="*/ 0 w 710"/>
                <a:gd name="T5" fmla="*/ 0 h 935"/>
                <a:gd name="T6" fmla="*/ 502 w 710"/>
                <a:gd name="T7" fmla="*/ 357 h 935"/>
                <a:gd name="T8" fmla="*/ 710 w 710"/>
                <a:gd name="T9" fmla="*/ 93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0" h="935">
                  <a:moveTo>
                    <a:pt x="710" y="935"/>
                  </a:moveTo>
                  <a:lnTo>
                    <a:pt x="178" y="587"/>
                  </a:lnTo>
                  <a:lnTo>
                    <a:pt x="0" y="0"/>
                  </a:lnTo>
                  <a:lnTo>
                    <a:pt x="502" y="357"/>
                  </a:lnTo>
                  <a:lnTo>
                    <a:pt x="710" y="9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0" name="Freeform 275"/>
            <p:cNvSpPr>
              <a:spLocks/>
            </p:cNvSpPr>
            <p:nvPr/>
          </p:nvSpPr>
          <p:spPr bwMode="auto">
            <a:xfrm>
              <a:off x="6484776" y="2967229"/>
              <a:ext cx="580313" cy="764215"/>
            </a:xfrm>
            <a:custGeom>
              <a:avLst/>
              <a:gdLst>
                <a:gd name="T0" fmla="*/ 710 w 710"/>
                <a:gd name="T1" fmla="*/ 935 h 935"/>
                <a:gd name="T2" fmla="*/ 178 w 710"/>
                <a:gd name="T3" fmla="*/ 587 h 935"/>
                <a:gd name="T4" fmla="*/ 0 w 710"/>
                <a:gd name="T5" fmla="*/ 0 h 935"/>
                <a:gd name="T6" fmla="*/ 502 w 710"/>
                <a:gd name="T7" fmla="*/ 357 h 935"/>
                <a:gd name="T8" fmla="*/ 710 w 710"/>
                <a:gd name="T9" fmla="*/ 93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0" h="935">
                  <a:moveTo>
                    <a:pt x="710" y="935"/>
                  </a:moveTo>
                  <a:lnTo>
                    <a:pt x="178" y="587"/>
                  </a:lnTo>
                  <a:lnTo>
                    <a:pt x="0" y="0"/>
                  </a:lnTo>
                  <a:lnTo>
                    <a:pt x="502" y="357"/>
                  </a:lnTo>
                  <a:lnTo>
                    <a:pt x="710" y="9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1" name="Freeform 278"/>
            <p:cNvSpPr>
              <a:spLocks/>
            </p:cNvSpPr>
            <p:nvPr/>
          </p:nvSpPr>
          <p:spPr bwMode="auto">
            <a:xfrm>
              <a:off x="5916723" y="2561010"/>
              <a:ext cx="620363" cy="823881"/>
            </a:xfrm>
            <a:custGeom>
              <a:avLst/>
              <a:gdLst>
                <a:gd name="T0" fmla="*/ 759 w 759"/>
                <a:gd name="T1" fmla="*/ 1008 h 1008"/>
                <a:gd name="T2" fmla="*/ 127 w 759"/>
                <a:gd name="T3" fmla="*/ 592 h 1008"/>
                <a:gd name="T4" fmla="*/ 0 w 759"/>
                <a:gd name="T5" fmla="*/ 0 h 1008"/>
                <a:gd name="T6" fmla="*/ 586 w 759"/>
                <a:gd name="T7" fmla="*/ 419 h 1008"/>
                <a:gd name="T8" fmla="*/ 759 w 759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1008">
                  <a:moveTo>
                    <a:pt x="759" y="1008"/>
                  </a:moveTo>
                  <a:lnTo>
                    <a:pt x="127" y="592"/>
                  </a:lnTo>
                  <a:lnTo>
                    <a:pt x="0" y="0"/>
                  </a:lnTo>
                  <a:lnTo>
                    <a:pt x="586" y="419"/>
                  </a:lnTo>
                  <a:lnTo>
                    <a:pt x="759" y="1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2" name="Freeform 279"/>
            <p:cNvSpPr>
              <a:spLocks/>
            </p:cNvSpPr>
            <p:nvPr/>
          </p:nvSpPr>
          <p:spPr bwMode="auto">
            <a:xfrm>
              <a:off x="5916723" y="2561010"/>
              <a:ext cx="620363" cy="823881"/>
            </a:xfrm>
            <a:custGeom>
              <a:avLst/>
              <a:gdLst>
                <a:gd name="T0" fmla="*/ 759 w 759"/>
                <a:gd name="T1" fmla="*/ 1008 h 1008"/>
                <a:gd name="T2" fmla="*/ 127 w 759"/>
                <a:gd name="T3" fmla="*/ 592 h 1008"/>
                <a:gd name="T4" fmla="*/ 0 w 759"/>
                <a:gd name="T5" fmla="*/ 0 h 1008"/>
                <a:gd name="T6" fmla="*/ 586 w 759"/>
                <a:gd name="T7" fmla="*/ 419 h 1008"/>
                <a:gd name="T8" fmla="*/ 759 w 759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1008">
                  <a:moveTo>
                    <a:pt x="759" y="1008"/>
                  </a:moveTo>
                  <a:lnTo>
                    <a:pt x="127" y="592"/>
                  </a:lnTo>
                  <a:lnTo>
                    <a:pt x="0" y="0"/>
                  </a:lnTo>
                  <a:lnTo>
                    <a:pt x="586" y="419"/>
                  </a:lnTo>
                  <a:lnTo>
                    <a:pt x="759" y="10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3" name="Freeform 282"/>
            <p:cNvSpPr>
              <a:spLocks/>
            </p:cNvSpPr>
            <p:nvPr/>
          </p:nvSpPr>
          <p:spPr bwMode="auto">
            <a:xfrm>
              <a:off x="5608585" y="4547970"/>
              <a:ext cx="792822" cy="423383"/>
            </a:xfrm>
            <a:custGeom>
              <a:avLst/>
              <a:gdLst>
                <a:gd name="T0" fmla="*/ 0 w 970"/>
                <a:gd name="T1" fmla="*/ 329 h 518"/>
                <a:gd name="T2" fmla="*/ 490 w 970"/>
                <a:gd name="T3" fmla="*/ 0 h 518"/>
                <a:gd name="T4" fmla="*/ 970 w 970"/>
                <a:gd name="T5" fmla="*/ 215 h 518"/>
                <a:gd name="T6" fmla="*/ 485 w 970"/>
                <a:gd name="T7" fmla="*/ 518 h 518"/>
                <a:gd name="T8" fmla="*/ 0 w 970"/>
                <a:gd name="T9" fmla="*/ 32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0" h="518">
                  <a:moveTo>
                    <a:pt x="0" y="329"/>
                  </a:moveTo>
                  <a:lnTo>
                    <a:pt x="490" y="0"/>
                  </a:lnTo>
                  <a:lnTo>
                    <a:pt x="970" y="215"/>
                  </a:lnTo>
                  <a:lnTo>
                    <a:pt x="485" y="518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4" name="Freeform 283"/>
            <p:cNvSpPr>
              <a:spLocks/>
            </p:cNvSpPr>
            <p:nvPr/>
          </p:nvSpPr>
          <p:spPr bwMode="auto">
            <a:xfrm>
              <a:off x="5608585" y="4547970"/>
              <a:ext cx="792822" cy="423383"/>
            </a:xfrm>
            <a:custGeom>
              <a:avLst/>
              <a:gdLst>
                <a:gd name="T0" fmla="*/ 0 w 970"/>
                <a:gd name="T1" fmla="*/ 329 h 518"/>
                <a:gd name="T2" fmla="*/ 490 w 970"/>
                <a:gd name="T3" fmla="*/ 0 h 518"/>
                <a:gd name="T4" fmla="*/ 970 w 970"/>
                <a:gd name="T5" fmla="*/ 215 h 518"/>
                <a:gd name="T6" fmla="*/ 485 w 970"/>
                <a:gd name="T7" fmla="*/ 518 h 518"/>
                <a:gd name="T8" fmla="*/ 0 w 970"/>
                <a:gd name="T9" fmla="*/ 32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0" h="518">
                  <a:moveTo>
                    <a:pt x="0" y="329"/>
                  </a:moveTo>
                  <a:lnTo>
                    <a:pt x="490" y="0"/>
                  </a:lnTo>
                  <a:lnTo>
                    <a:pt x="970" y="215"/>
                  </a:lnTo>
                  <a:lnTo>
                    <a:pt x="485" y="518"/>
                  </a:lnTo>
                  <a:lnTo>
                    <a:pt x="0" y="32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5" name="Freeform 284"/>
            <p:cNvSpPr>
              <a:spLocks noEditPoints="1"/>
            </p:cNvSpPr>
            <p:nvPr/>
          </p:nvSpPr>
          <p:spPr bwMode="auto">
            <a:xfrm>
              <a:off x="5608585" y="4547970"/>
              <a:ext cx="792822" cy="423383"/>
            </a:xfrm>
            <a:custGeom>
              <a:avLst/>
              <a:gdLst>
                <a:gd name="T0" fmla="*/ 485 w 970"/>
                <a:gd name="T1" fmla="*/ 509 h 518"/>
                <a:gd name="T2" fmla="*/ 19 w 970"/>
                <a:gd name="T3" fmla="*/ 326 h 518"/>
                <a:gd name="T4" fmla="*/ 490 w 970"/>
                <a:gd name="T5" fmla="*/ 9 h 518"/>
                <a:gd name="T6" fmla="*/ 952 w 970"/>
                <a:gd name="T7" fmla="*/ 215 h 518"/>
                <a:gd name="T8" fmla="*/ 485 w 970"/>
                <a:gd name="T9" fmla="*/ 509 h 518"/>
                <a:gd name="T10" fmla="*/ 490 w 970"/>
                <a:gd name="T11" fmla="*/ 0 h 518"/>
                <a:gd name="T12" fmla="*/ 490 w 970"/>
                <a:gd name="T13" fmla="*/ 0 h 518"/>
                <a:gd name="T14" fmla="*/ 0 w 970"/>
                <a:gd name="T15" fmla="*/ 329 h 518"/>
                <a:gd name="T16" fmla="*/ 485 w 970"/>
                <a:gd name="T17" fmla="*/ 518 h 518"/>
                <a:gd name="T18" fmla="*/ 970 w 970"/>
                <a:gd name="T19" fmla="*/ 215 h 518"/>
                <a:gd name="T20" fmla="*/ 490 w 970"/>
                <a:gd name="T21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0" h="518">
                  <a:moveTo>
                    <a:pt x="485" y="509"/>
                  </a:moveTo>
                  <a:lnTo>
                    <a:pt x="19" y="326"/>
                  </a:lnTo>
                  <a:lnTo>
                    <a:pt x="490" y="9"/>
                  </a:lnTo>
                  <a:lnTo>
                    <a:pt x="952" y="215"/>
                  </a:lnTo>
                  <a:lnTo>
                    <a:pt x="485" y="509"/>
                  </a:lnTo>
                  <a:close/>
                  <a:moveTo>
                    <a:pt x="490" y="0"/>
                  </a:moveTo>
                  <a:lnTo>
                    <a:pt x="490" y="0"/>
                  </a:lnTo>
                  <a:lnTo>
                    <a:pt x="0" y="329"/>
                  </a:lnTo>
                  <a:lnTo>
                    <a:pt x="485" y="518"/>
                  </a:lnTo>
                  <a:lnTo>
                    <a:pt x="970" y="21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6" name="Freeform 285"/>
            <p:cNvSpPr>
              <a:spLocks noEditPoints="1"/>
            </p:cNvSpPr>
            <p:nvPr/>
          </p:nvSpPr>
          <p:spPr bwMode="auto">
            <a:xfrm>
              <a:off x="5608585" y="4547970"/>
              <a:ext cx="792822" cy="423383"/>
            </a:xfrm>
            <a:custGeom>
              <a:avLst/>
              <a:gdLst>
                <a:gd name="T0" fmla="*/ 485 w 970"/>
                <a:gd name="T1" fmla="*/ 509 h 518"/>
                <a:gd name="T2" fmla="*/ 19 w 970"/>
                <a:gd name="T3" fmla="*/ 326 h 518"/>
                <a:gd name="T4" fmla="*/ 490 w 970"/>
                <a:gd name="T5" fmla="*/ 9 h 518"/>
                <a:gd name="T6" fmla="*/ 952 w 970"/>
                <a:gd name="T7" fmla="*/ 215 h 518"/>
                <a:gd name="T8" fmla="*/ 485 w 970"/>
                <a:gd name="T9" fmla="*/ 509 h 518"/>
                <a:gd name="T10" fmla="*/ 490 w 970"/>
                <a:gd name="T11" fmla="*/ 0 h 518"/>
                <a:gd name="T12" fmla="*/ 490 w 970"/>
                <a:gd name="T13" fmla="*/ 0 h 518"/>
                <a:gd name="T14" fmla="*/ 0 w 970"/>
                <a:gd name="T15" fmla="*/ 329 h 518"/>
                <a:gd name="T16" fmla="*/ 485 w 970"/>
                <a:gd name="T17" fmla="*/ 518 h 518"/>
                <a:gd name="T18" fmla="*/ 970 w 970"/>
                <a:gd name="T19" fmla="*/ 215 h 518"/>
                <a:gd name="T20" fmla="*/ 490 w 970"/>
                <a:gd name="T21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0" h="518">
                  <a:moveTo>
                    <a:pt x="485" y="509"/>
                  </a:moveTo>
                  <a:lnTo>
                    <a:pt x="19" y="326"/>
                  </a:lnTo>
                  <a:lnTo>
                    <a:pt x="490" y="9"/>
                  </a:lnTo>
                  <a:lnTo>
                    <a:pt x="952" y="215"/>
                  </a:lnTo>
                  <a:lnTo>
                    <a:pt x="485" y="509"/>
                  </a:lnTo>
                  <a:moveTo>
                    <a:pt x="490" y="0"/>
                  </a:moveTo>
                  <a:lnTo>
                    <a:pt x="490" y="0"/>
                  </a:lnTo>
                  <a:lnTo>
                    <a:pt x="0" y="329"/>
                  </a:lnTo>
                  <a:lnTo>
                    <a:pt x="485" y="518"/>
                  </a:lnTo>
                  <a:lnTo>
                    <a:pt x="970" y="215"/>
                  </a:lnTo>
                  <a:lnTo>
                    <a:pt x="4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7" name="Freeform 286"/>
            <p:cNvSpPr>
              <a:spLocks/>
            </p:cNvSpPr>
            <p:nvPr/>
          </p:nvSpPr>
          <p:spPr bwMode="auto">
            <a:xfrm>
              <a:off x="6094086" y="4189974"/>
              <a:ext cx="833689" cy="481415"/>
            </a:xfrm>
            <a:custGeom>
              <a:avLst/>
              <a:gdLst>
                <a:gd name="T0" fmla="*/ 0 w 1020"/>
                <a:gd name="T1" fmla="*/ 369 h 589"/>
                <a:gd name="T2" fmla="*/ 549 w 1020"/>
                <a:gd name="T3" fmla="*/ 0 h 589"/>
                <a:gd name="T4" fmla="*/ 1020 w 1020"/>
                <a:gd name="T5" fmla="*/ 251 h 589"/>
                <a:gd name="T6" fmla="*/ 478 w 1020"/>
                <a:gd name="T7" fmla="*/ 589 h 589"/>
                <a:gd name="T8" fmla="*/ 0 w 1020"/>
                <a:gd name="T9" fmla="*/ 36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0" h="589">
                  <a:moveTo>
                    <a:pt x="0" y="369"/>
                  </a:moveTo>
                  <a:lnTo>
                    <a:pt x="549" y="0"/>
                  </a:lnTo>
                  <a:lnTo>
                    <a:pt x="1020" y="251"/>
                  </a:lnTo>
                  <a:lnTo>
                    <a:pt x="478" y="589"/>
                  </a:lnTo>
                  <a:lnTo>
                    <a:pt x="0" y="3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8" name="Freeform 287"/>
            <p:cNvSpPr>
              <a:spLocks/>
            </p:cNvSpPr>
            <p:nvPr/>
          </p:nvSpPr>
          <p:spPr bwMode="auto">
            <a:xfrm>
              <a:off x="6094086" y="4189974"/>
              <a:ext cx="833689" cy="481415"/>
            </a:xfrm>
            <a:custGeom>
              <a:avLst/>
              <a:gdLst>
                <a:gd name="T0" fmla="*/ 0 w 1020"/>
                <a:gd name="T1" fmla="*/ 369 h 589"/>
                <a:gd name="T2" fmla="*/ 549 w 1020"/>
                <a:gd name="T3" fmla="*/ 0 h 589"/>
                <a:gd name="T4" fmla="*/ 1020 w 1020"/>
                <a:gd name="T5" fmla="*/ 251 h 589"/>
                <a:gd name="T6" fmla="*/ 478 w 1020"/>
                <a:gd name="T7" fmla="*/ 589 h 589"/>
                <a:gd name="T8" fmla="*/ 0 w 1020"/>
                <a:gd name="T9" fmla="*/ 36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0" h="589">
                  <a:moveTo>
                    <a:pt x="0" y="369"/>
                  </a:moveTo>
                  <a:lnTo>
                    <a:pt x="549" y="0"/>
                  </a:lnTo>
                  <a:lnTo>
                    <a:pt x="1020" y="251"/>
                  </a:lnTo>
                  <a:lnTo>
                    <a:pt x="478" y="589"/>
                  </a:lnTo>
                  <a:lnTo>
                    <a:pt x="0" y="36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29" name="Freeform 288"/>
            <p:cNvSpPr>
              <a:spLocks noEditPoints="1"/>
            </p:cNvSpPr>
            <p:nvPr/>
          </p:nvSpPr>
          <p:spPr bwMode="auto">
            <a:xfrm>
              <a:off x="6094086" y="4189974"/>
              <a:ext cx="833689" cy="481415"/>
            </a:xfrm>
            <a:custGeom>
              <a:avLst/>
              <a:gdLst>
                <a:gd name="T0" fmla="*/ 478 w 1020"/>
                <a:gd name="T1" fmla="*/ 580 h 589"/>
                <a:gd name="T2" fmla="*/ 17 w 1020"/>
                <a:gd name="T3" fmla="*/ 367 h 589"/>
                <a:gd name="T4" fmla="*/ 549 w 1020"/>
                <a:gd name="T5" fmla="*/ 9 h 589"/>
                <a:gd name="T6" fmla="*/ 1001 w 1020"/>
                <a:gd name="T7" fmla="*/ 253 h 589"/>
                <a:gd name="T8" fmla="*/ 478 w 1020"/>
                <a:gd name="T9" fmla="*/ 580 h 589"/>
                <a:gd name="T10" fmla="*/ 549 w 1020"/>
                <a:gd name="T11" fmla="*/ 0 h 589"/>
                <a:gd name="T12" fmla="*/ 549 w 1020"/>
                <a:gd name="T13" fmla="*/ 0 h 589"/>
                <a:gd name="T14" fmla="*/ 0 w 1020"/>
                <a:gd name="T15" fmla="*/ 369 h 589"/>
                <a:gd name="T16" fmla="*/ 478 w 1020"/>
                <a:gd name="T17" fmla="*/ 589 h 589"/>
                <a:gd name="T18" fmla="*/ 1020 w 1020"/>
                <a:gd name="T19" fmla="*/ 251 h 589"/>
                <a:gd name="T20" fmla="*/ 549 w 1020"/>
                <a:gd name="T21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0" h="589">
                  <a:moveTo>
                    <a:pt x="478" y="580"/>
                  </a:moveTo>
                  <a:lnTo>
                    <a:pt x="17" y="367"/>
                  </a:lnTo>
                  <a:lnTo>
                    <a:pt x="549" y="9"/>
                  </a:lnTo>
                  <a:lnTo>
                    <a:pt x="1001" y="253"/>
                  </a:lnTo>
                  <a:lnTo>
                    <a:pt x="478" y="580"/>
                  </a:lnTo>
                  <a:close/>
                  <a:moveTo>
                    <a:pt x="549" y="0"/>
                  </a:moveTo>
                  <a:lnTo>
                    <a:pt x="549" y="0"/>
                  </a:lnTo>
                  <a:lnTo>
                    <a:pt x="0" y="369"/>
                  </a:lnTo>
                  <a:lnTo>
                    <a:pt x="478" y="589"/>
                  </a:lnTo>
                  <a:lnTo>
                    <a:pt x="1020" y="251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30" name="Freeform 289"/>
            <p:cNvSpPr>
              <a:spLocks noEditPoints="1"/>
            </p:cNvSpPr>
            <p:nvPr/>
          </p:nvSpPr>
          <p:spPr bwMode="auto">
            <a:xfrm>
              <a:off x="6094086" y="4189974"/>
              <a:ext cx="833689" cy="481415"/>
            </a:xfrm>
            <a:custGeom>
              <a:avLst/>
              <a:gdLst>
                <a:gd name="T0" fmla="*/ 478 w 1020"/>
                <a:gd name="T1" fmla="*/ 580 h 589"/>
                <a:gd name="T2" fmla="*/ 17 w 1020"/>
                <a:gd name="T3" fmla="*/ 367 h 589"/>
                <a:gd name="T4" fmla="*/ 549 w 1020"/>
                <a:gd name="T5" fmla="*/ 9 h 589"/>
                <a:gd name="T6" fmla="*/ 1001 w 1020"/>
                <a:gd name="T7" fmla="*/ 253 h 589"/>
                <a:gd name="T8" fmla="*/ 478 w 1020"/>
                <a:gd name="T9" fmla="*/ 580 h 589"/>
                <a:gd name="T10" fmla="*/ 549 w 1020"/>
                <a:gd name="T11" fmla="*/ 0 h 589"/>
                <a:gd name="T12" fmla="*/ 549 w 1020"/>
                <a:gd name="T13" fmla="*/ 0 h 589"/>
                <a:gd name="T14" fmla="*/ 0 w 1020"/>
                <a:gd name="T15" fmla="*/ 369 h 589"/>
                <a:gd name="T16" fmla="*/ 478 w 1020"/>
                <a:gd name="T17" fmla="*/ 589 h 589"/>
                <a:gd name="T18" fmla="*/ 1020 w 1020"/>
                <a:gd name="T19" fmla="*/ 251 h 589"/>
                <a:gd name="T20" fmla="*/ 549 w 1020"/>
                <a:gd name="T21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0" h="589">
                  <a:moveTo>
                    <a:pt x="478" y="580"/>
                  </a:moveTo>
                  <a:lnTo>
                    <a:pt x="17" y="367"/>
                  </a:lnTo>
                  <a:lnTo>
                    <a:pt x="549" y="9"/>
                  </a:lnTo>
                  <a:lnTo>
                    <a:pt x="1001" y="253"/>
                  </a:lnTo>
                  <a:lnTo>
                    <a:pt x="478" y="580"/>
                  </a:lnTo>
                  <a:moveTo>
                    <a:pt x="549" y="0"/>
                  </a:moveTo>
                  <a:lnTo>
                    <a:pt x="549" y="0"/>
                  </a:lnTo>
                  <a:lnTo>
                    <a:pt x="0" y="369"/>
                  </a:lnTo>
                  <a:lnTo>
                    <a:pt x="478" y="589"/>
                  </a:lnTo>
                  <a:lnTo>
                    <a:pt x="1020" y="251"/>
                  </a:lnTo>
                  <a:lnTo>
                    <a:pt x="5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31" name="Freeform 290"/>
            <p:cNvSpPr>
              <a:spLocks/>
            </p:cNvSpPr>
            <p:nvPr/>
          </p:nvSpPr>
          <p:spPr bwMode="auto">
            <a:xfrm>
              <a:off x="5071591" y="4307671"/>
              <a:ext cx="854123" cy="476511"/>
            </a:xfrm>
            <a:custGeom>
              <a:avLst/>
              <a:gdLst>
                <a:gd name="T0" fmla="*/ 0 w 1045"/>
                <a:gd name="T1" fmla="*/ 367 h 583"/>
                <a:gd name="T2" fmla="*/ 492 w 1045"/>
                <a:gd name="T3" fmla="*/ 0 h 583"/>
                <a:gd name="T4" fmla="*/ 1045 w 1045"/>
                <a:gd name="T5" fmla="*/ 249 h 583"/>
                <a:gd name="T6" fmla="*/ 553 w 1045"/>
                <a:gd name="T7" fmla="*/ 583 h 583"/>
                <a:gd name="T8" fmla="*/ 0 w 1045"/>
                <a:gd name="T9" fmla="*/ 367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5" h="583">
                  <a:moveTo>
                    <a:pt x="0" y="367"/>
                  </a:moveTo>
                  <a:lnTo>
                    <a:pt x="492" y="0"/>
                  </a:lnTo>
                  <a:lnTo>
                    <a:pt x="1045" y="249"/>
                  </a:lnTo>
                  <a:lnTo>
                    <a:pt x="553" y="583"/>
                  </a:lnTo>
                  <a:lnTo>
                    <a:pt x="0" y="3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32" name="Freeform 291"/>
            <p:cNvSpPr>
              <a:spLocks/>
            </p:cNvSpPr>
            <p:nvPr/>
          </p:nvSpPr>
          <p:spPr bwMode="auto">
            <a:xfrm>
              <a:off x="5071591" y="4307671"/>
              <a:ext cx="854123" cy="476511"/>
            </a:xfrm>
            <a:custGeom>
              <a:avLst/>
              <a:gdLst>
                <a:gd name="T0" fmla="*/ 0 w 1045"/>
                <a:gd name="T1" fmla="*/ 367 h 583"/>
                <a:gd name="T2" fmla="*/ 492 w 1045"/>
                <a:gd name="T3" fmla="*/ 0 h 583"/>
                <a:gd name="T4" fmla="*/ 1045 w 1045"/>
                <a:gd name="T5" fmla="*/ 249 h 583"/>
                <a:gd name="T6" fmla="*/ 553 w 1045"/>
                <a:gd name="T7" fmla="*/ 583 h 583"/>
                <a:gd name="T8" fmla="*/ 0 w 1045"/>
                <a:gd name="T9" fmla="*/ 367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5" h="583">
                  <a:moveTo>
                    <a:pt x="0" y="367"/>
                  </a:moveTo>
                  <a:lnTo>
                    <a:pt x="492" y="0"/>
                  </a:lnTo>
                  <a:lnTo>
                    <a:pt x="1045" y="249"/>
                  </a:lnTo>
                  <a:lnTo>
                    <a:pt x="553" y="583"/>
                  </a:lnTo>
                  <a:lnTo>
                    <a:pt x="0" y="3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35" name="Freeform 292"/>
            <p:cNvSpPr>
              <a:spLocks noEditPoints="1"/>
            </p:cNvSpPr>
            <p:nvPr/>
          </p:nvSpPr>
          <p:spPr bwMode="auto">
            <a:xfrm>
              <a:off x="5071591" y="4307671"/>
              <a:ext cx="854123" cy="476511"/>
            </a:xfrm>
            <a:custGeom>
              <a:avLst/>
              <a:gdLst>
                <a:gd name="T0" fmla="*/ 553 w 1045"/>
                <a:gd name="T1" fmla="*/ 573 h 583"/>
                <a:gd name="T2" fmla="*/ 16 w 1045"/>
                <a:gd name="T3" fmla="*/ 365 h 583"/>
                <a:gd name="T4" fmla="*/ 492 w 1045"/>
                <a:gd name="T5" fmla="*/ 10 h 583"/>
                <a:gd name="T6" fmla="*/ 1026 w 1045"/>
                <a:gd name="T7" fmla="*/ 249 h 583"/>
                <a:gd name="T8" fmla="*/ 553 w 1045"/>
                <a:gd name="T9" fmla="*/ 573 h 583"/>
                <a:gd name="T10" fmla="*/ 492 w 1045"/>
                <a:gd name="T11" fmla="*/ 0 h 583"/>
                <a:gd name="T12" fmla="*/ 492 w 1045"/>
                <a:gd name="T13" fmla="*/ 0 h 583"/>
                <a:gd name="T14" fmla="*/ 0 w 1045"/>
                <a:gd name="T15" fmla="*/ 367 h 583"/>
                <a:gd name="T16" fmla="*/ 553 w 1045"/>
                <a:gd name="T17" fmla="*/ 583 h 583"/>
                <a:gd name="T18" fmla="*/ 1045 w 1045"/>
                <a:gd name="T19" fmla="*/ 249 h 583"/>
                <a:gd name="T20" fmla="*/ 492 w 1045"/>
                <a:gd name="T21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5" h="583">
                  <a:moveTo>
                    <a:pt x="553" y="573"/>
                  </a:moveTo>
                  <a:lnTo>
                    <a:pt x="16" y="365"/>
                  </a:lnTo>
                  <a:lnTo>
                    <a:pt x="492" y="10"/>
                  </a:lnTo>
                  <a:lnTo>
                    <a:pt x="1026" y="249"/>
                  </a:lnTo>
                  <a:lnTo>
                    <a:pt x="553" y="573"/>
                  </a:lnTo>
                  <a:close/>
                  <a:moveTo>
                    <a:pt x="492" y="0"/>
                  </a:moveTo>
                  <a:lnTo>
                    <a:pt x="492" y="0"/>
                  </a:lnTo>
                  <a:lnTo>
                    <a:pt x="0" y="367"/>
                  </a:lnTo>
                  <a:lnTo>
                    <a:pt x="553" y="583"/>
                  </a:lnTo>
                  <a:lnTo>
                    <a:pt x="1045" y="24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38" name="Freeform 293"/>
            <p:cNvSpPr>
              <a:spLocks noEditPoints="1"/>
            </p:cNvSpPr>
            <p:nvPr/>
          </p:nvSpPr>
          <p:spPr bwMode="auto">
            <a:xfrm>
              <a:off x="5071591" y="4307671"/>
              <a:ext cx="854123" cy="476511"/>
            </a:xfrm>
            <a:custGeom>
              <a:avLst/>
              <a:gdLst>
                <a:gd name="T0" fmla="*/ 553 w 1045"/>
                <a:gd name="T1" fmla="*/ 573 h 583"/>
                <a:gd name="T2" fmla="*/ 16 w 1045"/>
                <a:gd name="T3" fmla="*/ 365 h 583"/>
                <a:gd name="T4" fmla="*/ 492 w 1045"/>
                <a:gd name="T5" fmla="*/ 10 h 583"/>
                <a:gd name="T6" fmla="*/ 1026 w 1045"/>
                <a:gd name="T7" fmla="*/ 249 h 583"/>
                <a:gd name="T8" fmla="*/ 553 w 1045"/>
                <a:gd name="T9" fmla="*/ 573 h 583"/>
                <a:gd name="T10" fmla="*/ 492 w 1045"/>
                <a:gd name="T11" fmla="*/ 0 h 583"/>
                <a:gd name="T12" fmla="*/ 492 w 1045"/>
                <a:gd name="T13" fmla="*/ 0 h 583"/>
                <a:gd name="T14" fmla="*/ 0 w 1045"/>
                <a:gd name="T15" fmla="*/ 367 h 583"/>
                <a:gd name="T16" fmla="*/ 553 w 1045"/>
                <a:gd name="T17" fmla="*/ 583 h 583"/>
                <a:gd name="T18" fmla="*/ 1045 w 1045"/>
                <a:gd name="T19" fmla="*/ 249 h 583"/>
                <a:gd name="T20" fmla="*/ 492 w 1045"/>
                <a:gd name="T21" fmla="*/ 0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5" h="583">
                  <a:moveTo>
                    <a:pt x="553" y="573"/>
                  </a:moveTo>
                  <a:lnTo>
                    <a:pt x="16" y="365"/>
                  </a:lnTo>
                  <a:lnTo>
                    <a:pt x="492" y="10"/>
                  </a:lnTo>
                  <a:lnTo>
                    <a:pt x="1026" y="249"/>
                  </a:lnTo>
                  <a:lnTo>
                    <a:pt x="553" y="573"/>
                  </a:lnTo>
                  <a:moveTo>
                    <a:pt x="492" y="0"/>
                  </a:moveTo>
                  <a:lnTo>
                    <a:pt x="492" y="0"/>
                  </a:lnTo>
                  <a:lnTo>
                    <a:pt x="0" y="367"/>
                  </a:lnTo>
                  <a:lnTo>
                    <a:pt x="553" y="583"/>
                  </a:lnTo>
                  <a:lnTo>
                    <a:pt x="1045" y="249"/>
                  </a:lnTo>
                  <a:lnTo>
                    <a:pt x="4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39" name="Freeform 294"/>
            <p:cNvSpPr>
              <a:spLocks/>
            </p:cNvSpPr>
            <p:nvPr/>
          </p:nvSpPr>
          <p:spPr bwMode="auto">
            <a:xfrm>
              <a:off x="6637619" y="3785389"/>
              <a:ext cx="877826" cy="551706"/>
            </a:xfrm>
            <a:custGeom>
              <a:avLst/>
              <a:gdLst>
                <a:gd name="T0" fmla="*/ 0 w 1074"/>
                <a:gd name="T1" fmla="*/ 417 h 675"/>
                <a:gd name="T2" fmla="*/ 620 w 1074"/>
                <a:gd name="T3" fmla="*/ 0 h 675"/>
                <a:gd name="T4" fmla="*/ 1074 w 1074"/>
                <a:gd name="T5" fmla="*/ 298 h 675"/>
                <a:gd name="T6" fmla="*/ 469 w 1074"/>
                <a:gd name="T7" fmla="*/ 675 h 675"/>
                <a:gd name="T8" fmla="*/ 0 w 1074"/>
                <a:gd name="T9" fmla="*/ 417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4" h="675">
                  <a:moveTo>
                    <a:pt x="0" y="417"/>
                  </a:moveTo>
                  <a:lnTo>
                    <a:pt x="620" y="0"/>
                  </a:lnTo>
                  <a:lnTo>
                    <a:pt x="1074" y="298"/>
                  </a:lnTo>
                  <a:lnTo>
                    <a:pt x="469" y="675"/>
                  </a:lnTo>
                  <a:lnTo>
                    <a:pt x="0" y="41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0" name="Freeform 295"/>
            <p:cNvSpPr>
              <a:spLocks/>
            </p:cNvSpPr>
            <p:nvPr/>
          </p:nvSpPr>
          <p:spPr bwMode="auto">
            <a:xfrm>
              <a:off x="6637619" y="3785389"/>
              <a:ext cx="877826" cy="551706"/>
            </a:xfrm>
            <a:custGeom>
              <a:avLst/>
              <a:gdLst>
                <a:gd name="T0" fmla="*/ 0 w 1074"/>
                <a:gd name="T1" fmla="*/ 417 h 675"/>
                <a:gd name="T2" fmla="*/ 620 w 1074"/>
                <a:gd name="T3" fmla="*/ 0 h 675"/>
                <a:gd name="T4" fmla="*/ 1074 w 1074"/>
                <a:gd name="T5" fmla="*/ 298 h 675"/>
                <a:gd name="T6" fmla="*/ 469 w 1074"/>
                <a:gd name="T7" fmla="*/ 675 h 675"/>
                <a:gd name="T8" fmla="*/ 0 w 1074"/>
                <a:gd name="T9" fmla="*/ 417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4" h="675">
                  <a:moveTo>
                    <a:pt x="0" y="417"/>
                  </a:moveTo>
                  <a:lnTo>
                    <a:pt x="620" y="0"/>
                  </a:lnTo>
                  <a:lnTo>
                    <a:pt x="1074" y="298"/>
                  </a:lnTo>
                  <a:lnTo>
                    <a:pt x="469" y="675"/>
                  </a:lnTo>
                  <a:lnTo>
                    <a:pt x="0" y="4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1" name="Freeform 296"/>
            <p:cNvSpPr>
              <a:spLocks noEditPoints="1"/>
            </p:cNvSpPr>
            <p:nvPr/>
          </p:nvSpPr>
          <p:spPr bwMode="auto">
            <a:xfrm>
              <a:off x="6637619" y="3785389"/>
              <a:ext cx="877826" cy="551706"/>
            </a:xfrm>
            <a:custGeom>
              <a:avLst/>
              <a:gdLst>
                <a:gd name="T0" fmla="*/ 469 w 1074"/>
                <a:gd name="T1" fmla="*/ 665 h 675"/>
                <a:gd name="T2" fmla="*/ 17 w 1074"/>
                <a:gd name="T3" fmla="*/ 414 h 675"/>
                <a:gd name="T4" fmla="*/ 620 w 1074"/>
                <a:gd name="T5" fmla="*/ 10 h 675"/>
                <a:gd name="T6" fmla="*/ 1058 w 1074"/>
                <a:gd name="T7" fmla="*/ 298 h 675"/>
                <a:gd name="T8" fmla="*/ 469 w 1074"/>
                <a:gd name="T9" fmla="*/ 665 h 675"/>
                <a:gd name="T10" fmla="*/ 620 w 1074"/>
                <a:gd name="T11" fmla="*/ 0 h 675"/>
                <a:gd name="T12" fmla="*/ 620 w 1074"/>
                <a:gd name="T13" fmla="*/ 0 h 675"/>
                <a:gd name="T14" fmla="*/ 0 w 1074"/>
                <a:gd name="T15" fmla="*/ 417 h 675"/>
                <a:gd name="T16" fmla="*/ 469 w 1074"/>
                <a:gd name="T17" fmla="*/ 675 h 675"/>
                <a:gd name="T18" fmla="*/ 1074 w 1074"/>
                <a:gd name="T19" fmla="*/ 298 h 675"/>
                <a:gd name="T20" fmla="*/ 620 w 1074"/>
                <a:gd name="T21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4" h="675">
                  <a:moveTo>
                    <a:pt x="469" y="665"/>
                  </a:moveTo>
                  <a:lnTo>
                    <a:pt x="17" y="414"/>
                  </a:lnTo>
                  <a:lnTo>
                    <a:pt x="620" y="10"/>
                  </a:lnTo>
                  <a:lnTo>
                    <a:pt x="1058" y="298"/>
                  </a:lnTo>
                  <a:lnTo>
                    <a:pt x="469" y="665"/>
                  </a:lnTo>
                  <a:close/>
                  <a:moveTo>
                    <a:pt x="620" y="0"/>
                  </a:moveTo>
                  <a:lnTo>
                    <a:pt x="620" y="0"/>
                  </a:lnTo>
                  <a:lnTo>
                    <a:pt x="0" y="417"/>
                  </a:lnTo>
                  <a:lnTo>
                    <a:pt x="469" y="675"/>
                  </a:lnTo>
                  <a:lnTo>
                    <a:pt x="1074" y="29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2" name="Freeform 297"/>
            <p:cNvSpPr>
              <a:spLocks noEditPoints="1"/>
            </p:cNvSpPr>
            <p:nvPr/>
          </p:nvSpPr>
          <p:spPr bwMode="auto">
            <a:xfrm>
              <a:off x="6637619" y="3785389"/>
              <a:ext cx="877826" cy="551706"/>
            </a:xfrm>
            <a:custGeom>
              <a:avLst/>
              <a:gdLst>
                <a:gd name="T0" fmla="*/ 469 w 1074"/>
                <a:gd name="T1" fmla="*/ 665 h 675"/>
                <a:gd name="T2" fmla="*/ 17 w 1074"/>
                <a:gd name="T3" fmla="*/ 414 h 675"/>
                <a:gd name="T4" fmla="*/ 620 w 1074"/>
                <a:gd name="T5" fmla="*/ 10 h 675"/>
                <a:gd name="T6" fmla="*/ 1058 w 1074"/>
                <a:gd name="T7" fmla="*/ 298 h 675"/>
                <a:gd name="T8" fmla="*/ 469 w 1074"/>
                <a:gd name="T9" fmla="*/ 665 h 675"/>
                <a:gd name="T10" fmla="*/ 620 w 1074"/>
                <a:gd name="T11" fmla="*/ 0 h 675"/>
                <a:gd name="T12" fmla="*/ 620 w 1074"/>
                <a:gd name="T13" fmla="*/ 0 h 675"/>
                <a:gd name="T14" fmla="*/ 0 w 1074"/>
                <a:gd name="T15" fmla="*/ 417 h 675"/>
                <a:gd name="T16" fmla="*/ 469 w 1074"/>
                <a:gd name="T17" fmla="*/ 675 h 675"/>
                <a:gd name="T18" fmla="*/ 1074 w 1074"/>
                <a:gd name="T19" fmla="*/ 298 h 675"/>
                <a:gd name="T20" fmla="*/ 620 w 1074"/>
                <a:gd name="T21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4" h="675">
                  <a:moveTo>
                    <a:pt x="469" y="665"/>
                  </a:moveTo>
                  <a:lnTo>
                    <a:pt x="17" y="414"/>
                  </a:lnTo>
                  <a:lnTo>
                    <a:pt x="620" y="10"/>
                  </a:lnTo>
                  <a:lnTo>
                    <a:pt x="1058" y="298"/>
                  </a:lnTo>
                  <a:lnTo>
                    <a:pt x="469" y="665"/>
                  </a:lnTo>
                  <a:moveTo>
                    <a:pt x="620" y="0"/>
                  </a:moveTo>
                  <a:lnTo>
                    <a:pt x="620" y="0"/>
                  </a:lnTo>
                  <a:lnTo>
                    <a:pt x="0" y="417"/>
                  </a:lnTo>
                  <a:lnTo>
                    <a:pt x="469" y="675"/>
                  </a:lnTo>
                  <a:lnTo>
                    <a:pt x="1074" y="298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3" name="Freeform 298"/>
            <p:cNvSpPr>
              <a:spLocks/>
            </p:cNvSpPr>
            <p:nvPr/>
          </p:nvSpPr>
          <p:spPr bwMode="auto">
            <a:xfrm>
              <a:off x="5558727" y="3905538"/>
              <a:ext cx="900711" cy="547619"/>
            </a:xfrm>
            <a:custGeom>
              <a:avLst/>
              <a:gdLst>
                <a:gd name="T0" fmla="*/ 0 w 1102"/>
                <a:gd name="T1" fmla="*/ 414 h 670"/>
                <a:gd name="T2" fmla="*/ 558 w 1102"/>
                <a:gd name="T3" fmla="*/ 0 h 670"/>
                <a:gd name="T4" fmla="*/ 1102 w 1102"/>
                <a:gd name="T5" fmla="*/ 293 h 670"/>
                <a:gd name="T6" fmla="*/ 551 w 1102"/>
                <a:gd name="T7" fmla="*/ 670 h 670"/>
                <a:gd name="T8" fmla="*/ 0 w 1102"/>
                <a:gd name="T9" fmla="*/ 414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670">
                  <a:moveTo>
                    <a:pt x="0" y="414"/>
                  </a:moveTo>
                  <a:lnTo>
                    <a:pt x="558" y="0"/>
                  </a:lnTo>
                  <a:lnTo>
                    <a:pt x="1102" y="293"/>
                  </a:lnTo>
                  <a:lnTo>
                    <a:pt x="551" y="670"/>
                  </a:lnTo>
                  <a:lnTo>
                    <a:pt x="0" y="41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4" name="Freeform 299"/>
            <p:cNvSpPr>
              <a:spLocks/>
            </p:cNvSpPr>
            <p:nvPr/>
          </p:nvSpPr>
          <p:spPr bwMode="auto">
            <a:xfrm>
              <a:off x="5558727" y="3905538"/>
              <a:ext cx="900711" cy="547619"/>
            </a:xfrm>
            <a:custGeom>
              <a:avLst/>
              <a:gdLst>
                <a:gd name="T0" fmla="*/ 0 w 1102"/>
                <a:gd name="T1" fmla="*/ 414 h 670"/>
                <a:gd name="T2" fmla="*/ 558 w 1102"/>
                <a:gd name="T3" fmla="*/ 0 h 670"/>
                <a:gd name="T4" fmla="*/ 1102 w 1102"/>
                <a:gd name="T5" fmla="*/ 293 h 670"/>
                <a:gd name="T6" fmla="*/ 551 w 1102"/>
                <a:gd name="T7" fmla="*/ 670 h 670"/>
                <a:gd name="T8" fmla="*/ 0 w 1102"/>
                <a:gd name="T9" fmla="*/ 414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670">
                  <a:moveTo>
                    <a:pt x="0" y="414"/>
                  </a:moveTo>
                  <a:lnTo>
                    <a:pt x="558" y="0"/>
                  </a:lnTo>
                  <a:lnTo>
                    <a:pt x="1102" y="293"/>
                  </a:lnTo>
                  <a:lnTo>
                    <a:pt x="551" y="670"/>
                  </a:lnTo>
                  <a:lnTo>
                    <a:pt x="0" y="4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5" name="Freeform 300"/>
            <p:cNvSpPr>
              <a:spLocks noEditPoints="1"/>
            </p:cNvSpPr>
            <p:nvPr/>
          </p:nvSpPr>
          <p:spPr bwMode="auto">
            <a:xfrm>
              <a:off x="5558727" y="3905538"/>
              <a:ext cx="900711" cy="547619"/>
            </a:xfrm>
            <a:custGeom>
              <a:avLst/>
              <a:gdLst>
                <a:gd name="T0" fmla="*/ 551 w 1102"/>
                <a:gd name="T1" fmla="*/ 658 h 670"/>
                <a:gd name="T2" fmla="*/ 16 w 1102"/>
                <a:gd name="T3" fmla="*/ 412 h 670"/>
                <a:gd name="T4" fmla="*/ 558 w 1102"/>
                <a:gd name="T5" fmla="*/ 9 h 670"/>
                <a:gd name="T6" fmla="*/ 1086 w 1102"/>
                <a:gd name="T7" fmla="*/ 293 h 670"/>
                <a:gd name="T8" fmla="*/ 551 w 1102"/>
                <a:gd name="T9" fmla="*/ 658 h 670"/>
                <a:gd name="T10" fmla="*/ 558 w 1102"/>
                <a:gd name="T11" fmla="*/ 0 h 670"/>
                <a:gd name="T12" fmla="*/ 558 w 1102"/>
                <a:gd name="T13" fmla="*/ 0 h 670"/>
                <a:gd name="T14" fmla="*/ 0 w 1102"/>
                <a:gd name="T15" fmla="*/ 414 h 670"/>
                <a:gd name="T16" fmla="*/ 551 w 1102"/>
                <a:gd name="T17" fmla="*/ 670 h 670"/>
                <a:gd name="T18" fmla="*/ 1102 w 1102"/>
                <a:gd name="T19" fmla="*/ 293 h 670"/>
                <a:gd name="T20" fmla="*/ 558 w 1102"/>
                <a:gd name="T2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2" h="670">
                  <a:moveTo>
                    <a:pt x="551" y="658"/>
                  </a:moveTo>
                  <a:lnTo>
                    <a:pt x="16" y="412"/>
                  </a:lnTo>
                  <a:lnTo>
                    <a:pt x="558" y="9"/>
                  </a:lnTo>
                  <a:lnTo>
                    <a:pt x="1086" y="293"/>
                  </a:lnTo>
                  <a:lnTo>
                    <a:pt x="551" y="658"/>
                  </a:lnTo>
                  <a:close/>
                  <a:moveTo>
                    <a:pt x="558" y="0"/>
                  </a:moveTo>
                  <a:lnTo>
                    <a:pt x="558" y="0"/>
                  </a:lnTo>
                  <a:lnTo>
                    <a:pt x="0" y="414"/>
                  </a:lnTo>
                  <a:lnTo>
                    <a:pt x="551" y="670"/>
                  </a:lnTo>
                  <a:lnTo>
                    <a:pt x="1102" y="293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6" name="Freeform 301"/>
            <p:cNvSpPr>
              <a:spLocks noEditPoints="1"/>
            </p:cNvSpPr>
            <p:nvPr/>
          </p:nvSpPr>
          <p:spPr bwMode="auto">
            <a:xfrm>
              <a:off x="5558727" y="3905538"/>
              <a:ext cx="900711" cy="547619"/>
            </a:xfrm>
            <a:custGeom>
              <a:avLst/>
              <a:gdLst>
                <a:gd name="T0" fmla="*/ 551 w 1102"/>
                <a:gd name="T1" fmla="*/ 658 h 670"/>
                <a:gd name="T2" fmla="*/ 16 w 1102"/>
                <a:gd name="T3" fmla="*/ 412 h 670"/>
                <a:gd name="T4" fmla="*/ 558 w 1102"/>
                <a:gd name="T5" fmla="*/ 9 h 670"/>
                <a:gd name="T6" fmla="*/ 1086 w 1102"/>
                <a:gd name="T7" fmla="*/ 293 h 670"/>
                <a:gd name="T8" fmla="*/ 551 w 1102"/>
                <a:gd name="T9" fmla="*/ 658 h 670"/>
                <a:gd name="T10" fmla="*/ 558 w 1102"/>
                <a:gd name="T11" fmla="*/ 0 h 670"/>
                <a:gd name="T12" fmla="*/ 558 w 1102"/>
                <a:gd name="T13" fmla="*/ 0 h 670"/>
                <a:gd name="T14" fmla="*/ 0 w 1102"/>
                <a:gd name="T15" fmla="*/ 414 h 670"/>
                <a:gd name="T16" fmla="*/ 551 w 1102"/>
                <a:gd name="T17" fmla="*/ 670 h 670"/>
                <a:gd name="T18" fmla="*/ 1102 w 1102"/>
                <a:gd name="T19" fmla="*/ 293 h 670"/>
                <a:gd name="T20" fmla="*/ 558 w 1102"/>
                <a:gd name="T2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2" h="670">
                  <a:moveTo>
                    <a:pt x="551" y="658"/>
                  </a:moveTo>
                  <a:lnTo>
                    <a:pt x="16" y="412"/>
                  </a:lnTo>
                  <a:lnTo>
                    <a:pt x="558" y="9"/>
                  </a:lnTo>
                  <a:lnTo>
                    <a:pt x="1086" y="293"/>
                  </a:lnTo>
                  <a:lnTo>
                    <a:pt x="551" y="658"/>
                  </a:lnTo>
                  <a:moveTo>
                    <a:pt x="558" y="0"/>
                  </a:moveTo>
                  <a:lnTo>
                    <a:pt x="558" y="0"/>
                  </a:lnTo>
                  <a:lnTo>
                    <a:pt x="0" y="414"/>
                  </a:lnTo>
                  <a:lnTo>
                    <a:pt x="551" y="670"/>
                  </a:lnTo>
                  <a:lnTo>
                    <a:pt x="1102" y="293"/>
                  </a:lnTo>
                  <a:lnTo>
                    <a:pt x="5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7" name="Freeform 302"/>
            <p:cNvSpPr>
              <a:spLocks/>
            </p:cNvSpPr>
            <p:nvPr/>
          </p:nvSpPr>
          <p:spPr bwMode="auto">
            <a:xfrm>
              <a:off x="4453680" y="4019149"/>
              <a:ext cx="927684" cy="540263"/>
            </a:xfrm>
            <a:custGeom>
              <a:avLst/>
              <a:gdLst>
                <a:gd name="T0" fmla="*/ 0 w 1135"/>
                <a:gd name="T1" fmla="*/ 412 h 661"/>
                <a:gd name="T2" fmla="*/ 492 w 1135"/>
                <a:gd name="T3" fmla="*/ 0 h 661"/>
                <a:gd name="T4" fmla="*/ 1135 w 1135"/>
                <a:gd name="T5" fmla="*/ 289 h 661"/>
                <a:gd name="T6" fmla="*/ 641 w 1135"/>
                <a:gd name="T7" fmla="*/ 661 h 661"/>
                <a:gd name="T8" fmla="*/ 0 w 1135"/>
                <a:gd name="T9" fmla="*/ 412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5" h="661">
                  <a:moveTo>
                    <a:pt x="0" y="412"/>
                  </a:moveTo>
                  <a:lnTo>
                    <a:pt x="492" y="0"/>
                  </a:lnTo>
                  <a:lnTo>
                    <a:pt x="1135" y="289"/>
                  </a:lnTo>
                  <a:lnTo>
                    <a:pt x="641" y="661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8" name="Freeform 303"/>
            <p:cNvSpPr>
              <a:spLocks/>
            </p:cNvSpPr>
            <p:nvPr/>
          </p:nvSpPr>
          <p:spPr bwMode="auto">
            <a:xfrm>
              <a:off x="4448776" y="4028957"/>
              <a:ext cx="927684" cy="540263"/>
            </a:xfrm>
            <a:custGeom>
              <a:avLst/>
              <a:gdLst>
                <a:gd name="T0" fmla="*/ 0 w 1135"/>
                <a:gd name="T1" fmla="*/ 412 h 661"/>
                <a:gd name="T2" fmla="*/ 492 w 1135"/>
                <a:gd name="T3" fmla="*/ 0 h 661"/>
                <a:gd name="T4" fmla="*/ 1135 w 1135"/>
                <a:gd name="T5" fmla="*/ 289 h 661"/>
                <a:gd name="T6" fmla="*/ 641 w 1135"/>
                <a:gd name="T7" fmla="*/ 661 h 661"/>
                <a:gd name="T8" fmla="*/ 0 w 1135"/>
                <a:gd name="T9" fmla="*/ 412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5" h="661">
                  <a:moveTo>
                    <a:pt x="0" y="412"/>
                  </a:moveTo>
                  <a:lnTo>
                    <a:pt x="492" y="0"/>
                  </a:lnTo>
                  <a:lnTo>
                    <a:pt x="1135" y="289"/>
                  </a:lnTo>
                  <a:lnTo>
                    <a:pt x="641" y="661"/>
                  </a:lnTo>
                  <a:lnTo>
                    <a:pt x="0" y="4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49" name="Freeform 306"/>
            <p:cNvSpPr>
              <a:spLocks/>
            </p:cNvSpPr>
            <p:nvPr/>
          </p:nvSpPr>
          <p:spPr bwMode="auto">
            <a:xfrm>
              <a:off x="6112068" y="3447009"/>
              <a:ext cx="953021" cy="632623"/>
            </a:xfrm>
            <a:custGeom>
              <a:avLst/>
              <a:gdLst>
                <a:gd name="T0" fmla="*/ 0 w 1166"/>
                <a:gd name="T1" fmla="*/ 473 h 774"/>
                <a:gd name="T2" fmla="*/ 634 w 1166"/>
                <a:gd name="T3" fmla="*/ 0 h 774"/>
                <a:gd name="T4" fmla="*/ 1166 w 1166"/>
                <a:gd name="T5" fmla="*/ 348 h 774"/>
                <a:gd name="T6" fmla="*/ 544 w 1166"/>
                <a:gd name="T7" fmla="*/ 774 h 774"/>
                <a:gd name="T8" fmla="*/ 0 w 1166"/>
                <a:gd name="T9" fmla="*/ 473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6" h="774">
                  <a:moveTo>
                    <a:pt x="0" y="473"/>
                  </a:moveTo>
                  <a:lnTo>
                    <a:pt x="634" y="0"/>
                  </a:lnTo>
                  <a:lnTo>
                    <a:pt x="1166" y="348"/>
                  </a:lnTo>
                  <a:lnTo>
                    <a:pt x="544" y="774"/>
                  </a:lnTo>
                  <a:lnTo>
                    <a:pt x="0" y="4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0" name="Freeform 307"/>
            <p:cNvSpPr>
              <a:spLocks/>
            </p:cNvSpPr>
            <p:nvPr/>
          </p:nvSpPr>
          <p:spPr bwMode="auto">
            <a:xfrm>
              <a:off x="6112068" y="3447009"/>
              <a:ext cx="953021" cy="632623"/>
            </a:xfrm>
            <a:custGeom>
              <a:avLst/>
              <a:gdLst>
                <a:gd name="T0" fmla="*/ 0 w 1166"/>
                <a:gd name="T1" fmla="*/ 473 h 774"/>
                <a:gd name="T2" fmla="*/ 634 w 1166"/>
                <a:gd name="T3" fmla="*/ 0 h 774"/>
                <a:gd name="T4" fmla="*/ 1166 w 1166"/>
                <a:gd name="T5" fmla="*/ 348 h 774"/>
                <a:gd name="T6" fmla="*/ 544 w 1166"/>
                <a:gd name="T7" fmla="*/ 774 h 774"/>
                <a:gd name="T8" fmla="*/ 0 w 1166"/>
                <a:gd name="T9" fmla="*/ 473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6" h="774">
                  <a:moveTo>
                    <a:pt x="0" y="473"/>
                  </a:moveTo>
                  <a:lnTo>
                    <a:pt x="634" y="0"/>
                  </a:lnTo>
                  <a:lnTo>
                    <a:pt x="1166" y="348"/>
                  </a:lnTo>
                  <a:lnTo>
                    <a:pt x="544" y="774"/>
                  </a:lnTo>
                  <a:lnTo>
                    <a:pt x="0" y="4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1" name="Freeform 308"/>
            <p:cNvSpPr>
              <a:spLocks noEditPoints="1"/>
            </p:cNvSpPr>
            <p:nvPr/>
          </p:nvSpPr>
          <p:spPr bwMode="auto">
            <a:xfrm>
              <a:off x="6112068" y="3447009"/>
              <a:ext cx="953021" cy="632623"/>
            </a:xfrm>
            <a:custGeom>
              <a:avLst/>
              <a:gdLst>
                <a:gd name="T0" fmla="*/ 541 w 1166"/>
                <a:gd name="T1" fmla="*/ 764 h 774"/>
                <a:gd name="T2" fmla="*/ 16 w 1166"/>
                <a:gd name="T3" fmla="*/ 471 h 774"/>
                <a:gd name="T4" fmla="*/ 634 w 1166"/>
                <a:gd name="T5" fmla="*/ 9 h 774"/>
                <a:gd name="T6" fmla="*/ 1149 w 1166"/>
                <a:gd name="T7" fmla="*/ 350 h 774"/>
                <a:gd name="T8" fmla="*/ 541 w 1166"/>
                <a:gd name="T9" fmla="*/ 764 h 774"/>
                <a:gd name="T10" fmla="*/ 634 w 1166"/>
                <a:gd name="T11" fmla="*/ 0 h 774"/>
                <a:gd name="T12" fmla="*/ 634 w 1166"/>
                <a:gd name="T13" fmla="*/ 0 h 774"/>
                <a:gd name="T14" fmla="*/ 0 w 1166"/>
                <a:gd name="T15" fmla="*/ 473 h 774"/>
                <a:gd name="T16" fmla="*/ 544 w 1166"/>
                <a:gd name="T17" fmla="*/ 774 h 774"/>
                <a:gd name="T18" fmla="*/ 1166 w 1166"/>
                <a:gd name="T19" fmla="*/ 348 h 774"/>
                <a:gd name="T20" fmla="*/ 634 w 1166"/>
                <a:gd name="T21" fmla="*/ 0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6" h="774">
                  <a:moveTo>
                    <a:pt x="541" y="764"/>
                  </a:moveTo>
                  <a:lnTo>
                    <a:pt x="16" y="471"/>
                  </a:lnTo>
                  <a:lnTo>
                    <a:pt x="634" y="9"/>
                  </a:lnTo>
                  <a:lnTo>
                    <a:pt x="1149" y="350"/>
                  </a:lnTo>
                  <a:lnTo>
                    <a:pt x="541" y="764"/>
                  </a:lnTo>
                  <a:close/>
                  <a:moveTo>
                    <a:pt x="634" y="0"/>
                  </a:moveTo>
                  <a:lnTo>
                    <a:pt x="634" y="0"/>
                  </a:lnTo>
                  <a:lnTo>
                    <a:pt x="0" y="473"/>
                  </a:lnTo>
                  <a:lnTo>
                    <a:pt x="544" y="774"/>
                  </a:lnTo>
                  <a:lnTo>
                    <a:pt x="1166" y="34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2" name="Freeform 309"/>
            <p:cNvSpPr>
              <a:spLocks noEditPoints="1"/>
            </p:cNvSpPr>
            <p:nvPr/>
          </p:nvSpPr>
          <p:spPr bwMode="auto">
            <a:xfrm>
              <a:off x="6112068" y="3447009"/>
              <a:ext cx="953021" cy="632623"/>
            </a:xfrm>
            <a:custGeom>
              <a:avLst/>
              <a:gdLst>
                <a:gd name="T0" fmla="*/ 541 w 1166"/>
                <a:gd name="T1" fmla="*/ 764 h 774"/>
                <a:gd name="T2" fmla="*/ 16 w 1166"/>
                <a:gd name="T3" fmla="*/ 471 h 774"/>
                <a:gd name="T4" fmla="*/ 634 w 1166"/>
                <a:gd name="T5" fmla="*/ 9 h 774"/>
                <a:gd name="T6" fmla="*/ 1149 w 1166"/>
                <a:gd name="T7" fmla="*/ 350 h 774"/>
                <a:gd name="T8" fmla="*/ 541 w 1166"/>
                <a:gd name="T9" fmla="*/ 764 h 774"/>
                <a:gd name="T10" fmla="*/ 634 w 1166"/>
                <a:gd name="T11" fmla="*/ 0 h 774"/>
                <a:gd name="T12" fmla="*/ 634 w 1166"/>
                <a:gd name="T13" fmla="*/ 0 h 774"/>
                <a:gd name="T14" fmla="*/ 0 w 1166"/>
                <a:gd name="T15" fmla="*/ 473 h 774"/>
                <a:gd name="T16" fmla="*/ 544 w 1166"/>
                <a:gd name="T17" fmla="*/ 774 h 774"/>
                <a:gd name="T18" fmla="*/ 1166 w 1166"/>
                <a:gd name="T19" fmla="*/ 348 h 774"/>
                <a:gd name="T20" fmla="*/ 634 w 1166"/>
                <a:gd name="T21" fmla="*/ 0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6" h="774">
                  <a:moveTo>
                    <a:pt x="541" y="764"/>
                  </a:moveTo>
                  <a:lnTo>
                    <a:pt x="16" y="471"/>
                  </a:lnTo>
                  <a:lnTo>
                    <a:pt x="634" y="9"/>
                  </a:lnTo>
                  <a:lnTo>
                    <a:pt x="1149" y="350"/>
                  </a:lnTo>
                  <a:lnTo>
                    <a:pt x="541" y="764"/>
                  </a:lnTo>
                  <a:moveTo>
                    <a:pt x="634" y="0"/>
                  </a:moveTo>
                  <a:lnTo>
                    <a:pt x="634" y="0"/>
                  </a:lnTo>
                  <a:lnTo>
                    <a:pt x="0" y="473"/>
                  </a:lnTo>
                  <a:lnTo>
                    <a:pt x="544" y="774"/>
                  </a:lnTo>
                  <a:lnTo>
                    <a:pt x="1166" y="348"/>
                  </a:lnTo>
                  <a:lnTo>
                    <a:pt x="6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3" name="Freeform 310"/>
            <p:cNvSpPr>
              <a:spLocks/>
            </p:cNvSpPr>
            <p:nvPr/>
          </p:nvSpPr>
          <p:spPr bwMode="auto">
            <a:xfrm>
              <a:off x="4935912" y="3572880"/>
              <a:ext cx="982446" cy="626902"/>
            </a:xfrm>
            <a:custGeom>
              <a:avLst/>
              <a:gdLst>
                <a:gd name="T0" fmla="*/ 0 w 1202"/>
                <a:gd name="T1" fmla="*/ 471 h 767"/>
                <a:gd name="T2" fmla="*/ 561 w 1202"/>
                <a:gd name="T3" fmla="*/ 0 h 767"/>
                <a:gd name="T4" fmla="*/ 1202 w 1202"/>
                <a:gd name="T5" fmla="*/ 343 h 767"/>
                <a:gd name="T6" fmla="*/ 644 w 1202"/>
                <a:gd name="T7" fmla="*/ 767 h 767"/>
                <a:gd name="T8" fmla="*/ 0 w 1202"/>
                <a:gd name="T9" fmla="*/ 471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767">
                  <a:moveTo>
                    <a:pt x="0" y="471"/>
                  </a:moveTo>
                  <a:lnTo>
                    <a:pt x="561" y="0"/>
                  </a:lnTo>
                  <a:lnTo>
                    <a:pt x="1202" y="343"/>
                  </a:lnTo>
                  <a:lnTo>
                    <a:pt x="644" y="767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4" name="Freeform 311"/>
            <p:cNvSpPr>
              <a:spLocks/>
            </p:cNvSpPr>
            <p:nvPr/>
          </p:nvSpPr>
          <p:spPr bwMode="auto">
            <a:xfrm>
              <a:off x="4935912" y="3572880"/>
              <a:ext cx="982446" cy="626902"/>
            </a:xfrm>
            <a:custGeom>
              <a:avLst/>
              <a:gdLst>
                <a:gd name="T0" fmla="*/ 0 w 1202"/>
                <a:gd name="T1" fmla="*/ 471 h 767"/>
                <a:gd name="T2" fmla="*/ 561 w 1202"/>
                <a:gd name="T3" fmla="*/ 0 h 767"/>
                <a:gd name="T4" fmla="*/ 1202 w 1202"/>
                <a:gd name="T5" fmla="*/ 343 h 767"/>
                <a:gd name="T6" fmla="*/ 644 w 1202"/>
                <a:gd name="T7" fmla="*/ 767 h 767"/>
                <a:gd name="T8" fmla="*/ 0 w 1202"/>
                <a:gd name="T9" fmla="*/ 471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767">
                  <a:moveTo>
                    <a:pt x="0" y="471"/>
                  </a:moveTo>
                  <a:lnTo>
                    <a:pt x="561" y="0"/>
                  </a:lnTo>
                  <a:lnTo>
                    <a:pt x="1202" y="343"/>
                  </a:lnTo>
                  <a:lnTo>
                    <a:pt x="644" y="767"/>
                  </a:lnTo>
                  <a:lnTo>
                    <a:pt x="0" y="4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5" name="Freeform 312"/>
            <p:cNvSpPr>
              <a:spLocks noEditPoints="1"/>
            </p:cNvSpPr>
            <p:nvPr/>
          </p:nvSpPr>
          <p:spPr bwMode="auto">
            <a:xfrm>
              <a:off x="4935912" y="3572880"/>
              <a:ext cx="982446" cy="626902"/>
            </a:xfrm>
            <a:custGeom>
              <a:avLst/>
              <a:gdLst>
                <a:gd name="T0" fmla="*/ 641 w 1202"/>
                <a:gd name="T1" fmla="*/ 757 h 767"/>
                <a:gd name="T2" fmla="*/ 16 w 1202"/>
                <a:gd name="T3" fmla="*/ 468 h 767"/>
                <a:gd name="T4" fmla="*/ 563 w 1202"/>
                <a:gd name="T5" fmla="*/ 9 h 767"/>
                <a:gd name="T6" fmla="*/ 1185 w 1202"/>
                <a:gd name="T7" fmla="*/ 345 h 767"/>
                <a:gd name="T8" fmla="*/ 641 w 1202"/>
                <a:gd name="T9" fmla="*/ 757 h 767"/>
                <a:gd name="T10" fmla="*/ 561 w 1202"/>
                <a:gd name="T11" fmla="*/ 0 h 767"/>
                <a:gd name="T12" fmla="*/ 561 w 1202"/>
                <a:gd name="T13" fmla="*/ 0 h 767"/>
                <a:gd name="T14" fmla="*/ 537 w 1202"/>
                <a:gd name="T15" fmla="*/ 19 h 767"/>
                <a:gd name="T16" fmla="*/ 530 w 1202"/>
                <a:gd name="T17" fmla="*/ 26 h 767"/>
                <a:gd name="T18" fmla="*/ 476 w 1202"/>
                <a:gd name="T19" fmla="*/ 71 h 767"/>
                <a:gd name="T20" fmla="*/ 466 w 1202"/>
                <a:gd name="T21" fmla="*/ 78 h 767"/>
                <a:gd name="T22" fmla="*/ 428 w 1202"/>
                <a:gd name="T23" fmla="*/ 111 h 767"/>
                <a:gd name="T24" fmla="*/ 421 w 1202"/>
                <a:gd name="T25" fmla="*/ 116 h 767"/>
                <a:gd name="T26" fmla="*/ 350 w 1202"/>
                <a:gd name="T27" fmla="*/ 177 h 767"/>
                <a:gd name="T28" fmla="*/ 343 w 1202"/>
                <a:gd name="T29" fmla="*/ 182 h 767"/>
                <a:gd name="T30" fmla="*/ 0 w 1202"/>
                <a:gd name="T31" fmla="*/ 471 h 767"/>
                <a:gd name="T32" fmla="*/ 644 w 1202"/>
                <a:gd name="T33" fmla="*/ 767 h 767"/>
                <a:gd name="T34" fmla="*/ 1202 w 1202"/>
                <a:gd name="T35" fmla="*/ 343 h 767"/>
                <a:gd name="T36" fmla="*/ 561 w 1202"/>
                <a:gd name="T37" fmla="*/ 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2" h="767">
                  <a:moveTo>
                    <a:pt x="641" y="757"/>
                  </a:moveTo>
                  <a:lnTo>
                    <a:pt x="16" y="468"/>
                  </a:lnTo>
                  <a:lnTo>
                    <a:pt x="563" y="9"/>
                  </a:lnTo>
                  <a:lnTo>
                    <a:pt x="1185" y="345"/>
                  </a:lnTo>
                  <a:lnTo>
                    <a:pt x="641" y="757"/>
                  </a:lnTo>
                  <a:close/>
                  <a:moveTo>
                    <a:pt x="561" y="0"/>
                  </a:moveTo>
                  <a:lnTo>
                    <a:pt x="561" y="0"/>
                  </a:lnTo>
                  <a:lnTo>
                    <a:pt x="537" y="19"/>
                  </a:lnTo>
                  <a:lnTo>
                    <a:pt x="530" y="26"/>
                  </a:lnTo>
                  <a:lnTo>
                    <a:pt x="476" y="71"/>
                  </a:lnTo>
                  <a:lnTo>
                    <a:pt x="466" y="78"/>
                  </a:lnTo>
                  <a:lnTo>
                    <a:pt x="428" y="111"/>
                  </a:lnTo>
                  <a:lnTo>
                    <a:pt x="421" y="116"/>
                  </a:lnTo>
                  <a:lnTo>
                    <a:pt x="350" y="177"/>
                  </a:lnTo>
                  <a:lnTo>
                    <a:pt x="343" y="182"/>
                  </a:lnTo>
                  <a:lnTo>
                    <a:pt x="0" y="471"/>
                  </a:lnTo>
                  <a:lnTo>
                    <a:pt x="644" y="767"/>
                  </a:lnTo>
                  <a:lnTo>
                    <a:pt x="1202" y="343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6" name="Freeform 313"/>
            <p:cNvSpPr>
              <a:spLocks noEditPoints="1"/>
            </p:cNvSpPr>
            <p:nvPr/>
          </p:nvSpPr>
          <p:spPr bwMode="auto">
            <a:xfrm>
              <a:off x="4935912" y="3572880"/>
              <a:ext cx="982446" cy="626902"/>
            </a:xfrm>
            <a:custGeom>
              <a:avLst/>
              <a:gdLst>
                <a:gd name="T0" fmla="*/ 641 w 1202"/>
                <a:gd name="T1" fmla="*/ 757 h 767"/>
                <a:gd name="T2" fmla="*/ 16 w 1202"/>
                <a:gd name="T3" fmla="*/ 468 h 767"/>
                <a:gd name="T4" fmla="*/ 563 w 1202"/>
                <a:gd name="T5" fmla="*/ 9 h 767"/>
                <a:gd name="T6" fmla="*/ 1185 w 1202"/>
                <a:gd name="T7" fmla="*/ 345 h 767"/>
                <a:gd name="T8" fmla="*/ 641 w 1202"/>
                <a:gd name="T9" fmla="*/ 757 h 767"/>
                <a:gd name="T10" fmla="*/ 561 w 1202"/>
                <a:gd name="T11" fmla="*/ 0 h 767"/>
                <a:gd name="T12" fmla="*/ 561 w 1202"/>
                <a:gd name="T13" fmla="*/ 0 h 767"/>
                <a:gd name="T14" fmla="*/ 537 w 1202"/>
                <a:gd name="T15" fmla="*/ 19 h 767"/>
                <a:gd name="T16" fmla="*/ 530 w 1202"/>
                <a:gd name="T17" fmla="*/ 26 h 767"/>
                <a:gd name="T18" fmla="*/ 476 w 1202"/>
                <a:gd name="T19" fmla="*/ 71 h 767"/>
                <a:gd name="T20" fmla="*/ 466 w 1202"/>
                <a:gd name="T21" fmla="*/ 78 h 767"/>
                <a:gd name="T22" fmla="*/ 428 w 1202"/>
                <a:gd name="T23" fmla="*/ 111 h 767"/>
                <a:gd name="T24" fmla="*/ 421 w 1202"/>
                <a:gd name="T25" fmla="*/ 116 h 767"/>
                <a:gd name="T26" fmla="*/ 350 w 1202"/>
                <a:gd name="T27" fmla="*/ 177 h 767"/>
                <a:gd name="T28" fmla="*/ 343 w 1202"/>
                <a:gd name="T29" fmla="*/ 182 h 767"/>
                <a:gd name="T30" fmla="*/ 0 w 1202"/>
                <a:gd name="T31" fmla="*/ 471 h 767"/>
                <a:gd name="T32" fmla="*/ 644 w 1202"/>
                <a:gd name="T33" fmla="*/ 767 h 767"/>
                <a:gd name="T34" fmla="*/ 1202 w 1202"/>
                <a:gd name="T35" fmla="*/ 343 h 767"/>
                <a:gd name="T36" fmla="*/ 561 w 1202"/>
                <a:gd name="T37" fmla="*/ 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2" h="767">
                  <a:moveTo>
                    <a:pt x="641" y="757"/>
                  </a:moveTo>
                  <a:lnTo>
                    <a:pt x="16" y="468"/>
                  </a:lnTo>
                  <a:lnTo>
                    <a:pt x="563" y="9"/>
                  </a:lnTo>
                  <a:lnTo>
                    <a:pt x="1185" y="345"/>
                  </a:lnTo>
                  <a:lnTo>
                    <a:pt x="641" y="757"/>
                  </a:lnTo>
                  <a:moveTo>
                    <a:pt x="561" y="0"/>
                  </a:moveTo>
                  <a:lnTo>
                    <a:pt x="561" y="0"/>
                  </a:lnTo>
                  <a:lnTo>
                    <a:pt x="537" y="19"/>
                  </a:lnTo>
                  <a:lnTo>
                    <a:pt x="530" y="26"/>
                  </a:lnTo>
                  <a:lnTo>
                    <a:pt x="476" y="71"/>
                  </a:lnTo>
                  <a:lnTo>
                    <a:pt x="466" y="78"/>
                  </a:lnTo>
                  <a:lnTo>
                    <a:pt x="428" y="111"/>
                  </a:lnTo>
                  <a:lnTo>
                    <a:pt x="421" y="116"/>
                  </a:lnTo>
                  <a:lnTo>
                    <a:pt x="350" y="177"/>
                  </a:lnTo>
                  <a:lnTo>
                    <a:pt x="343" y="182"/>
                  </a:lnTo>
                  <a:lnTo>
                    <a:pt x="0" y="471"/>
                  </a:lnTo>
                  <a:lnTo>
                    <a:pt x="644" y="767"/>
                  </a:lnTo>
                  <a:lnTo>
                    <a:pt x="1202" y="343"/>
                  </a:lnTo>
                  <a:lnTo>
                    <a:pt x="5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7" name="Freeform 314"/>
            <p:cNvSpPr>
              <a:spLocks/>
            </p:cNvSpPr>
            <p:nvPr/>
          </p:nvSpPr>
          <p:spPr bwMode="auto">
            <a:xfrm>
              <a:off x="5492522" y="3044877"/>
              <a:ext cx="1044564" cy="734791"/>
            </a:xfrm>
            <a:custGeom>
              <a:avLst/>
              <a:gdLst>
                <a:gd name="T0" fmla="*/ 0 w 1278"/>
                <a:gd name="T1" fmla="*/ 544 h 899"/>
                <a:gd name="T2" fmla="*/ 646 w 1278"/>
                <a:gd name="T3" fmla="*/ 0 h 899"/>
                <a:gd name="T4" fmla="*/ 1278 w 1278"/>
                <a:gd name="T5" fmla="*/ 416 h 899"/>
                <a:gd name="T6" fmla="*/ 639 w 1278"/>
                <a:gd name="T7" fmla="*/ 899 h 899"/>
                <a:gd name="T8" fmla="*/ 0 w 1278"/>
                <a:gd name="T9" fmla="*/ 54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8" h="899">
                  <a:moveTo>
                    <a:pt x="0" y="544"/>
                  </a:moveTo>
                  <a:lnTo>
                    <a:pt x="646" y="0"/>
                  </a:lnTo>
                  <a:lnTo>
                    <a:pt x="1278" y="416"/>
                  </a:lnTo>
                  <a:lnTo>
                    <a:pt x="639" y="899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8" name="Freeform 315"/>
            <p:cNvSpPr>
              <a:spLocks/>
            </p:cNvSpPr>
            <p:nvPr/>
          </p:nvSpPr>
          <p:spPr bwMode="auto">
            <a:xfrm>
              <a:off x="5492522" y="3044877"/>
              <a:ext cx="1044564" cy="734791"/>
            </a:xfrm>
            <a:custGeom>
              <a:avLst/>
              <a:gdLst>
                <a:gd name="T0" fmla="*/ 0 w 1278"/>
                <a:gd name="T1" fmla="*/ 544 h 899"/>
                <a:gd name="T2" fmla="*/ 646 w 1278"/>
                <a:gd name="T3" fmla="*/ 0 h 899"/>
                <a:gd name="T4" fmla="*/ 1278 w 1278"/>
                <a:gd name="T5" fmla="*/ 416 h 899"/>
                <a:gd name="T6" fmla="*/ 639 w 1278"/>
                <a:gd name="T7" fmla="*/ 899 h 899"/>
                <a:gd name="T8" fmla="*/ 0 w 1278"/>
                <a:gd name="T9" fmla="*/ 54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8" h="899">
                  <a:moveTo>
                    <a:pt x="0" y="544"/>
                  </a:moveTo>
                  <a:lnTo>
                    <a:pt x="646" y="0"/>
                  </a:lnTo>
                  <a:lnTo>
                    <a:pt x="1278" y="416"/>
                  </a:lnTo>
                  <a:lnTo>
                    <a:pt x="639" y="899"/>
                  </a:lnTo>
                  <a:lnTo>
                    <a:pt x="0" y="5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59" name="Freeform 317"/>
            <p:cNvSpPr>
              <a:spLocks noEditPoints="1"/>
            </p:cNvSpPr>
            <p:nvPr/>
          </p:nvSpPr>
          <p:spPr bwMode="auto">
            <a:xfrm>
              <a:off x="5492522" y="3044877"/>
              <a:ext cx="1044564" cy="734791"/>
            </a:xfrm>
            <a:custGeom>
              <a:avLst/>
              <a:gdLst>
                <a:gd name="T0" fmla="*/ 639 w 1278"/>
                <a:gd name="T1" fmla="*/ 890 h 899"/>
                <a:gd name="T2" fmla="*/ 15 w 1278"/>
                <a:gd name="T3" fmla="*/ 542 h 899"/>
                <a:gd name="T4" fmla="*/ 646 w 1278"/>
                <a:gd name="T5" fmla="*/ 11 h 899"/>
                <a:gd name="T6" fmla="*/ 1262 w 1278"/>
                <a:gd name="T7" fmla="*/ 416 h 899"/>
                <a:gd name="T8" fmla="*/ 639 w 1278"/>
                <a:gd name="T9" fmla="*/ 890 h 899"/>
                <a:gd name="T10" fmla="*/ 646 w 1278"/>
                <a:gd name="T11" fmla="*/ 0 h 899"/>
                <a:gd name="T12" fmla="*/ 646 w 1278"/>
                <a:gd name="T13" fmla="*/ 0 h 899"/>
                <a:gd name="T14" fmla="*/ 462 w 1278"/>
                <a:gd name="T15" fmla="*/ 156 h 899"/>
                <a:gd name="T16" fmla="*/ 455 w 1278"/>
                <a:gd name="T17" fmla="*/ 163 h 899"/>
                <a:gd name="T18" fmla="*/ 388 w 1278"/>
                <a:gd name="T19" fmla="*/ 217 h 899"/>
                <a:gd name="T20" fmla="*/ 379 w 1278"/>
                <a:gd name="T21" fmla="*/ 224 h 899"/>
                <a:gd name="T22" fmla="*/ 353 w 1278"/>
                <a:gd name="T23" fmla="*/ 248 h 899"/>
                <a:gd name="T24" fmla="*/ 346 w 1278"/>
                <a:gd name="T25" fmla="*/ 253 h 899"/>
                <a:gd name="T26" fmla="*/ 280 w 1278"/>
                <a:gd name="T27" fmla="*/ 310 h 899"/>
                <a:gd name="T28" fmla="*/ 272 w 1278"/>
                <a:gd name="T29" fmla="*/ 314 h 899"/>
                <a:gd name="T30" fmla="*/ 0 w 1278"/>
                <a:gd name="T31" fmla="*/ 544 h 899"/>
                <a:gd name="T32" fmla="*/ 639 w 1278"/>
                <a:gd name="T33" fmla="*/ 899 h 899"/>
                <a:gd name="T34" fmla="*/ 1278 w 1278"/>
                <a:gd name="T35" fmla="*/ 416 h 899"/>
                <a:gd name="T36" fmla="*/ 646 w 1278"/>
                <a:gd name="T37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8" h="899">
                  <a:moveTo>
                    <a:pt x="639" y="890"/>
                  </a:moveTo>
                  <a:lnTo>
                    <a:pt x="15" y="542"/>
                  </a:lnTo>
                  <a:lnTo>
                    <a:pt x="646" y="11"/>
                  </a:lnTo>
                  <a:lnTo>
                    <a:pt x="1262" y="416"/>
                  </a:lnTo>
                  <a:lnTo>
                    <a:pt x="639" y="890"/>
                  </a:lnTo>
                  <a:moveTo>
                    <a:pt x="646" y="0"/>
                  </a:moveTo>
                  <a:lnTo>
                    <a:pt x="646" y="0"/>
                  </a:lnTo>
                  <a:lnTo>
                    <a:pt x="462" y="156"/>
                  </a:lnTo>
                  <a:lnTo>
                    <a:pt x="455" y="163"/>
                  </a:lnTo>
                  <a:lnTo>
                    <a:pt x="388" y="217"/>
                  </a:lnTo>
                  <a:lnTo>
                    <a:pt x="379" y="224"/>
                  </a:lnTo>
                  <a:lnTo>
                    <a:pt x="353" y="248"/>
                  </a:lnTo>
                  <a:lnTo>
                    <a:pt x="346" y="253"/>
                  </a:lnTo>
                  <a:lnTo>
                    <a:pt x="280" y="310"/>
                  </a:lnTo>
                  <a:lnTo>
                    <a:pt x="272" y="314"/>
                  </a:lnTo>
                  <a:lnTo>
                    <a:pt x="0" y="544"/>
                  </a:lnTo>
                  <a:lnTo>
                    <a:pt x="639" y="899"/>
                  </a:lnTo>
                  <a:lnTo>
                    <a:pt x="1278" y="416"/>
                  </a:lnTo>
                  <a:lnTo>
                    <a:pt x="6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0" name="Freeform 318"/>
            <p:cNvSpPr>
              <a:spLocks/>
            </p:cNvSpPr>
            <p:nvPr/>
          </p:nvSpPr>
          <p:spPr bwMode="auto">
            <a:xfrm>
              <a:off x="4508442" y="2587982"/>
              <a:ext cx="338380" cy="684933"/>
            </a:xfrm>
            <a:custGeom>
              <a:avLst/>
              <a:gdLst>
                <a:gd name="T0" fmla="*/ 26 w 414"/>
                <a:gd name="T1" fmla="*/ 398 h 838"/>
                <a:gd name="T2" fmla="*/ 412 w 414"/>
                <a:gd name="T3" fmla="*/ 0 h 838"/>
                <a:gd name="T4" fmla="*/ 414 w 414"/>
                <a:gd name="T5" fmla="*/ 433 h 838"/>
                <a:gd name="T6" fmla="*/ 0 w 414"/>
                <a:gd name="T7" fmla="*/ 838 h 838"/>
                <a:gd name="T8" fmla="*/ 26 w 414"/>
                <a:gd name="T9" fmla="*/ 3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838">
                  <a:moveTo>
                    <a:pt x="26" y="398"/>
                  </a:moveTo>
                  <a:lnTo>
                    <a:pt x="412" y="0"/>
                  </a:lnTo>
                  <a:lnTo>
                    <a:pt x="414" y="433"/>
                  </a:lnTo>
                  <a:lnTo>
                    <a:pt x="0" y="838"/>
                  </a:lnTo>
                  <a:lnTo>
                    <a:pt x="26" y="39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1" name="Freeform 319"/>
            <p:cNvSpPr>
              <a:spLocks/>
            </p:cNvSpPr>
            <p:nvPr/>
          </p:nvSpPr>
          <p:spPr bwMode="auto">
            <a:xfrm>
              <a:off x="4508442" y="2587982"/>
              <a:ext cx="338380" cy="684933"/>
            </a:xfrm>
            <a:custGeom>
              <a:avLst/>
              <a:gdLst>
                <a:gd name="T0" fmla="*/ 26 w 414"/>
                <a:gd name="T1" fmla="*/ 398 h 838"/>
                <a:gd name="T2" fmla="*/ 412 w 414"/>
                <a:gd name="T3" fmla="*/ 0 h 838"/>
                <a:gd name="T4" fmla="*/ 414 w 414"/>
                <a:gd name="T5" fmla="*/ 433 h 838"/>
                <a:gd name="T6" fmla="*/ 0 w 414"/>
                <a:gd name="T7" fmla="*/ 838 h 838"/>
                <a:gd name="T8" fmla="*/ 26 w 414"/>
                <a:gd name="T9" fmla="*/ 398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838">
                  <a:moveTo>
                    <a:pt x="26" y="398"/>
                  </a:moveTo>
                  <a:lnTo>
                    <a:pt x="412" y="0"/>
                  </a:lnTo>
                  <a:lnTo>
                    <a:pt x="414" y="433"/>
                  </a:lnTo>
                  <a:lnTo>
                    <a:pt x="0" y="838"/>
                  </a:lnTo>
                  <a:lnTo>
                    <a:pt x="26" y="3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2" name="Freeform 322"/>
            <p:cNvSpPr>
              <a:spLocks/>
            </p:cNvSpPr>
            <p:nvPr/>
          </p:nvSpPr>
          <p:spPr bwMode="auto">
            <a:xfrm>
              <a:off x="4910575" y="2160512"/>
              <a:ext cx="383334" cy="711905"/>
            </a:xfrm>
            <a:custGeom>
              <a:avLst/>
              <a:gdLst>
                <a:gd name="T0" fmla="*/ 0 w 469"/>
                <a:gd name="T1" fmla="*/ 440 h 871"/>
                <a:gd name="T2" fmla="*/ 431 w 469"/>
                <a:gd name="T3" fmla="*/ 0 h 871"/>
                <a:gd name="T4" fmla="*/ 469 w 469"/>
                <a:gd name="T5" fmla="*/ 417 h 871"/>
                <a:gd name="T6" fmla="*/ 10 w 469"/>
                <a:gd name="T7" fmla="*/ 871 h 871"/>
                <a:gd name="T8" fmla="*/ 0 w 469"/>
                <a:gd name="T9" fmla="*/ 44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871">
                  <a:moveTo>
                    <a:pt x="0" y="440"/>
                  </a:moveTo>
                  <a:lnTo>
                    <a:pt x="431" y="0"/>
                  </a:lnTo>
                  <a:lnTo>
                    <a:pt x="469" y="417"/>
                  </a:lnTo>
                  <a:lnTo>
                    <a:pt x="10" y="871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3" name="Freeform 323"/>
            <p:cNvSpPr>
              <a:spLocks/>
            </p:cNvSpPr>
            <p:nvPr/>
          </p:nvSpPr>
          <p:spPr bwMode="auto">
            <a:xfrm>
              <a:off x="4910575" y="2160512"/>
              <a:ext cx="383334" cy="711905"/>
            </a:xfrm>
            <a:custGeom>
              <a:avLst/>
              <a:gdLst>
                <a:gd name="T0" fmla="*/ 0 w 469"/>
                <a:gd name="T1" fmla="*/ 440 h 871"/>
                <a:gd name="T2" fmla="*/ 431 w 469"/>
                <a:gd name="T3" fmla="*/ 0 h 871"/>
                <a:gd name="T4" fmla="*/ 469 w 469"/>
                <a:gd name="T5" fmla="*/ 417 h 871"/>
                <a:gd name="T6" fmla="*/ 10 w 469"/>
                <a:gd name="T7" fmla="*/ 871 h 871"/>
                <a:gd name="T8" fmla="*/ 0 w 469"/>
                <a:gd name="T9" fmla="*/ 44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871">
                  <a:moveTo>
                    <a:pt x="0" y="440"/>
                  </a:moveTo>
                  <a:lnTo>
                    <a:pt x="431" y="0"/>
                  </a:lnTo>
                  <a:lnTo>
                    <a:pt x="469" y="417"/>
                  </a:lnTo>
                  <a:lnTo>
                    <a:pt x="10" y="871"/>
                  </a:lnTo>
                  <a:lnTo>
                    <a:pt x="0" y="4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4" name="Freeform 326"/>
            <p:cNvSpPr>
              <a:spLocks/>
            </p:cNvSpPr>
            <p:nvPr/>
          </p:nvSpPr>
          <p:spPr bwMode="auto">
            <a:xfrm>
              <a:off x="4481470" y="3017087"/>
              <a:ext cx="366987" cy="755224"/>
            </a:xfrm>
            <a:custGeom>
              <a:avLst/>
              <a:gdLst>
                <a:gd name="T0" fmla="*/ 28 w 449"/>
                <a:gd name="T1" fmla="*/ 408 h 924"/>
                <a:gd name="T2" fmla="*/ 447 w 449"/>
                <a:gd name="T3" fmla="*/ 0 h 924"/>
                <a:gd name="T4" fmla="*/ 449 w 449"/>
                <a:gd name="T5" fmla="*/ 512 h 924"/>
                <a:gd name="T6" fmla="*/ 0 w 449"/>
                <a:gd name="T7" fmla="*/ 924 h 924"/>
                <a:gd name="T8" fmla="*/ 28 w 449"/>
                <a:gd name="T9" fmla="*/ 408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924">
                  <a:moveTo>
                    <a:pt x="28" y="408"/>
                  </a:moveTo>
                  <a:lnTo>
                    <a:pt x="447" y="0"/>
                  </a:lnTo>
                  <a:lnTo>
                    <a:pt x="449" y="512"/>
                  </a:lnTo>
                  <a:lnTo>
                    <a:pt x="0" y="924"/>
                  </a:lnTo>
                  <a:lnTo>
                    <a:pt x="28" y="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5" name="Freeform 327"/>
            <p:cNvSpPr>
              <a:spLocks/>
            </p:cNvSpPr>
            <p:nvPr/>
          </p:nvSpPr>
          <p:spPr bwMode="auto">
            <a:xfrm>
              <a:off x="4481470" y="3017087"/>
              <a:ext cx="366987" cy="755224"/>
            </a:xfrm>
            <a:custGeom>
              <a:avLst/>
              <a:gdLst>
                <a:gd name="T0" fmla="*/ 28 w 449"/>
                <a:gd name="T1" fmla="*/ 408 h 924"/>
                <a:gd name="T2" fmla="*/ 447 w 449"/>
                <a:gd name="T3" fmla="*/ 0 h 924"/>
                <a:gd name="T4" fmla="*/ 449 w 449"/>
                <a:gd name="T5" fmla="*/ 512 h 924"/>
                <a:gd name="T6" fmla="*/ 0 w 449"/>
                <a:gd name="T7" fmla="*/ 924 h 924"/>
                <a:gd name="T8" fmla="*/ 28 w 449"/>
                <a:gd name="T9" fmla="*/ 408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9" h="924">
                  <a:moveTo>
                    <a:pt x="28" y="408"/>
                  </a:moveTo>
                  <a:lnTo>
                    <a:pt x="447" y="0"/>
                  </a:lnTo>
                  <a:lnTo>
                    <a:pt x="449" y="512"/>
                  </a:lnTo>
                  <a:lnTo>
                    <a:pt x="0" y="924"/>
                  </a:lnTo>
                  <a:lnTo>
                    <a:pt x="28" y="40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6" name="Freeform 330"/>
            <p:cNvSpPr>
              <a:spLocks/>
            </p:cNvSpPr>
            <p:nvPr/>
          </p:nvSpPr>
          <p:spPr bwMode="auto">
            <a:xfrm>
              <a:off x="5335184" y="1680732"/>
              <a:ext cx="460164" cy="742964"/>
            </a:xfrm>
            <a:custGeom>
              <a:avLst/>
              <a:gdLst>
                <a:gd name="T0" fmla="*/ 0 w 563"/>
                <a:gd name="T1" fmla="*/ 492 h 909"/>
                <a:gd name="T2" fmla="*/ 478 w 563"/>
                <a:gd name="T3" fmla="*/ 0 h 909"/>
                <a:gd name="T4" fmla="*/ 563 w 563"/>
                <a:gd name="T5" fmla="*/ 400 h 909"/>
                <a:gd name="T6" fmla="*/ 47 w 563"/>
                <a:gd name="T7" fmla="*/ 909 h 909"/>
                <a:gd name="T8" fmla="*/ 0 w 563"/>
                <a:gd name="T9" fmla="*/ 492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909">
                  <a:moveTo>
                    <a:pt x="0" y="492"/>
                  </a:moveTo>
                  <a:lnTo>
                    <a:pt x="478" y="0"/>
                  </a:lnTo>
                  <a:lnTo>
                    <a:pt x="563" y="400"/>
                  </a:lnTo>
                  <a:lnTo>
                    <a:pt x="47" y="909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7" name="Freeform 334"/>
            <p:cNvSpPr>
              <a:spLocks/>
            </p:cNvSpPr>
            <p:nvPr/>
          </p:nvSpPr>
          <p:spPr bwMode="auto">
            <a:xfrm>
              <a:off x="4918748" y="2576539"/>
              <a:ext cx="420931" cy="787101"/>
            </a:xfrm>
            <a:custGeom>
              <a:avLst/>
              <a:gdLst>
                <a:gd name="T0" fmla="*/ 0 w 515"/>
                <a:gd name="T1" fmla="*/ 454 h 963"/>
                <a:gd name="T2" fmla="*/ 468 w 515"/>
                <a:gd name="T3" fmla="*/ 0 h 963"/>
                <a:gd name="T4" fmla="*/ 515 w 515"/>
                <a:gd name="T5" fmla="*/ 499 h 963"/>
                <a:gd name="T6" fmla="*/ 9 w 515"/>
                <a:gd name="T7" fmla="*/ 963 h 963"/>
                <a:gd name="T8" fmla="*/ 0 w 515"/>
                <a:gd name="T9" fmla="*/ 454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963">
                  <a:moveTo>
                    <a:pt x="0" y="454"/>
                  </a:moveTo>
                  <a:lnTo>
                    <a:pt x="468" y="0"/>
                  </a:lnTo>
                  <a:lnTo>
                    <a:pt x="515" y="499"/>
                  </a:lnTo>
                  <a:lnTo>
                    <a:pt x="9" y="963"/>
                  </a:lnTo>
                  <a:lnTo>
                    <a:pt x="0" y="4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8" name="Freeform 338"/>
            <p:cNvSpPr>
              <a:spLocks/>
            </p:cNvSpPr>
            <p:nvPr/>
          </p:nvSpPr>
          <p:spPr bwMode="auto">
            <a:xfrm>
              <a:off x="4453680" y="3527926"/>
              <a:ext cx="402133" cy="837776"/>
            </a:xfrm>
            <a:custGeom>
              <a:avLst/>
              <a:gdLst>
                <a:gd name="T0" fmla="*/ 35 w 492"/>
                <a:gd name="T1" fmla="*/ 412 h 1025"/>
                <a:gd name="T2" fmla="*/ 489 w 492"/>
                <a:gd name="T3" fmla="*/ 0 h 1025"/>
                <a:gd name="T4" fmla="*/ 492 w 492"/>
                <a:gd name="T5" fmla="*/ 613 h 1025"/>
                <a:gd name="T6" fmla="*/ 0 w 492"/>
                <a:gd name="T7" fmla="*/ 1025 h 1025"/>
                <a:gd name="T8" fmla="*/ 35 w 492"/>
                <a:gd name="T9" fmla="*/ 412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1025">
                  <a:moveTo>
                    <a:pt x="35" y="412"/>
                  </a:moveTo>
                  <a:lnTo>
                    <a:pt x="489" y="0"/>
                  </a:lnTo>
                  <a:lnTo>
                    <a:pt x="492" y="613"/>
                  </a:lnTo>
                  <a:lnTo>
                    <a:pt x="0" y="1025"/>
                  </a:lnTo>
                  <a:lnTo>
                    <a:pt x="35" y="41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69" name="Freeform 339"/>
            <p:cNvSpPr>
              <a:spLocks/>
            </p:cNvSpPr>
            <p:nvPr/>
          </p:nvSpPr>
          <p:spPr bwMode="auto">
            <a:xfrm>
              <a:off x="4448776" y="3527926"/>
              <a:ext cx="402133" cy="837776"/>
            </a:xfrm>
            <a:custGeom>
              <a:avLst/>
              <a:gdLst>
                <a:gd name="T0" fmla="*/ 35 w 492"/>
                <a:gd name="T1" fmla="*/ 412 h 1025"/>
                <a:gd name="T2" fmla="*/ 489 w 492"/>
                <a:gd name="T3" fmla="*/ 0 h 1025"/>
                <a:gd name="T4" fmla="*/ 492 w 492"/>
                <a:gd name="T5" fmla="*/ 613 h 1025"/>
                <a:gd name="T6" fmla="*/ 0 w 492"/>
                <a:gd name="T7" fmla="*/ 1025 h 1025"/>
                <a:gd name="T8" fmla="*/ 35 w 492"/>
                <a:gd name="T9" fmla="*/ 412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1025">
                  <a:moveTo>
                    <a:pt x="35" y="412"/>
                  </a:moveTo>
                  <a:lnTo>
                    <a:pt x="489" y="0"/>
                  </a:lnTo>
                  <a:lnTo>
                    <a:pt x="492" y="613"/>
                  </a:lnTo>
                  <a:lnTo>
                    <a:pt x="0" y="1025"/>
                  </a:lnTo>
                  <a:lnTo>
                    <a:pt x="35" y="4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70" name="Freeform 342"/>
            <p:cNvSpPr>
              <a:spLocks/>
            </p:cNvSpPr>
            <p:nvPr/>
          </p:nvSpPr>
          <p:spPr bwMode="auto">
            <a:xfrm>
              <a:off x="5382181" y="2079595"/>
              <a:ext cx="514926" cy="825516"/>
            </a:xfrm>
            <a:custGeom>
              <a:avLst/>
              <a:gdLst>
                <a:gd name="T0" fmla="*/ 0 w 630"/>
                <a:gd name="T1" fmla="*/ 511 h 1010"/>
                <a:gd name="T2" fmla="*/ 526 w 630"/>
                <a:gd name="T3" fmla="*/ 0 h 1010"/>
                <a:gd name="T4" fmla="*/ 630 w 630"/>
                <a:gd name="T5" fmla="*/ 482 h 1010"/>
                <a:gd name="T6" fmla="*/ 55 w 630"/>
                <a:gd name="T7" fmla="*/ 1010 h 1010"/>
                <a:gd name="T8" fmla="*/ 0 w 630"/>
                <a:gd name="T9" fmla="*/ 511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1010">
                  <a:moveTo>
                    <a:pt x="0" y="511"/>
                  </a:moveTo>
                  <a:lnTo>
                    <a:pt x="526" y="0"/>
                  </a:lnTo>
                  <a:lnTo>
                    <a:pt x="630" y="482"/>
                  </a:lnTo>
                  <a:lnTo>
                    <a:pt x="55" y="1010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71" name="Freeform 343"/>
            <p:cNvSpPr>
              <a:spLocks/>
            </p:cNvSpPr>
            <p:nvPr/>
          </p:nvSpPr>
          <p:spPr bwMode="auto">
            <a:xfrm>
              <a:off x="5382181" y="2079595"/>
              <a:ext cx="514926" cy="825516"/>
            </a:xfrm>
            <a:custGeom>
              <a:avLst/>
              <a:gdLst>
                <a:gd name="T0" fmla="*/ 0 w 630"/>
                <a:gd name="T1" fmla="*/ 511 h 1010"/>
                <a:gd name="T2" fmla="*/ 526 w 630"/>
                <a:gd name="T3" fmla="*/ 0 h 1010"/>
                <a:gd name="T4" fmla="*/ 630 w 630"/>
                <a:gd name="T5" fmla="*/ 482 h 1010"/>
                <a:gd name="T6" fmla="*/ 55 w 630"/>
                <a:gd name="T7" fmla="*/ 1010 h 1010"/>
                <a:gd name="T8" fmla="*/ 0 w 630"/>
                <a:gd name="T9" fmla="*/ 511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1010">
                  <a:moveTo>
                    <a:pt x="0" y="511"/>
                  </a:moveTo>
                  <a:lnTo>
                    <a:pt x="526" y="0"/>
                  </a:lnTo>
                  <a:lnTo>
                    <a:pt x="630" y="482"/>
                  </a:lnTo>
                  <a:lnTo>
                    <a:pt x="55" y="1010"/>
                  </a:lnTo>
                  <a:lnTo>
                    <a:pt x="0" y="5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72" name="Freeform 346"/>
            <p:cNvSpPr>
              <a:spLocks/>
            </p:cNvSpPr>
            <p:nvPr/>
          </p:nvSpPr>
          <p:spPr bwMode="auto">
            <a:xfrm>
              <a:off x="4938169" y="3075118"/>
              <a:ext cx="466703" cy="882730"/>
            </a:xfrm>
            <a:custGeom>
              <a:avLst/>
              <a:gdLst>
                <a:gd name="T0" fmla="*/ 0 w 571"/>
                <a:gd name="T1" fmla="*/ 467 h 1080"/>
                <a:gd name="T2" fmla="*/ 514 w 571"/>
                <a:gd name="T3" fmla="*/ 0 h 1080"/>
                <a:gd name="T4" fmla="*/ 571 w 571"/>
                <a:gd name="T5" fmla="*/ 609 h 1080"/>
                <a:gd name="T6" fmla="*/ 10 w 571"/>
                <a:gd name="T7" fmla="*/ 1080 h 1080"/>
                <a:gd name="T8" fmla="*/ 0 w 571"/>
                <a:gd name="T9" fmla="*/ 467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080">
                  <a:moveTo>
                    <a:pt x="0" y="467"/>
                  </a:moveTo>
                  <a:lnTo>
                    <a:pt x="514" y="0"/>
                  </a:lnTo>
                  <a:lnTo>
                    <a:pt x="571" y="609"/>
                  </a:lnTo>
                  <a:lnTo>
                    <a:pt x="10" y="108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73" name="Freeform 347"/>
            <p:cNvSpPr>
              <a:spLocks/>
            </p:cNvSpPr>
            <p:nvPr/>
          </p:nvSpPr>
          <p:spPr bwMode="auto">
            <a:xfrm>
              <a:off x="4927739" y="3075118"/>
              <a:ext cx="466703" cy="882730"/>
            </a:xfrm>
            <a:custGeom>
              <a:avLst/>
              <a:gdLst>
                <a:gd name="T0" fmla="*/ 0 w 571"/>
                <a:gd name="T1" fmla="*/ 467 h 1080"/>
                <a:gd name="T2" fmla="*/ 514 w 571"/>
                <a:gd name="T3" fmla="*/ 0 h 1080"/>
                <a:gd name="T4" fmla="*/ 571 w 571"/>
                <a:gd name="T5" fmla="*/ 609 h 1080"/>
                <a:gd name="T6" fmla="*/ 10 w 571"/>
                <a:gd name="T7" fmla="*/ 1080 h 1080"/>
                <a:gd name="T8" fmla="*/ 0 w 571"/>
                <a:gd name="T9" fmla="*/ 467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080">
                  <a:moveTo>
                    <a:pt x="0" y="467"/>
                  </a:moveTo>
                  <a:lnTo>
                    <a:pt x="514" y="0"/>
                  </a:lnTo>
                  <a:lnTo>
                    <a:pt x="571" y="609"/>
                  </a:lnTo>
                  <a:lnTo>
                    <a:pt x="10" y="1080"/>
                  </a:lnTo>
                  <a:lnTo>
                    <a:pt x="0" y="4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74" name="Freeform 350"/>
            <p:cNvSpPr>
              <a:spLocks/>
            </p:cNvSpPr>
            <p:nvPr/>
          </p:nvSpPr>
          <p:spPr bwMode="auto">
            <a:xfrm>
              <a:off x="5450709" y="2560198"/>
              <a:ext cx="583583" cy="928501"/>
            </a:xfrm>
            <a:custGeom>
              <a:avLst/>
              <a:gdLst>
                <a:gd name="T0" fmla="*/ 0 w 714"/>
                <a:gd name="T1" fmla="*/ 530 h 1136"/>
                <a:gd name="T2" fmla="*/ 587 w 714"/>
                <a:gd name="T3" fmla="*/ 0 h 1136"/>
                <a:gd name="T4" fmla="*/ 714 w 714"/>
                <a:gd name="T5" fmla="*/ 592 h 1136"/>
                <a:gd name="T6" fmla="*/ 68 w 714"/>
                <a:gd name="T7" fmla="*/ 1136 h 1136"/>
                <a:gd name="T8" fmla="*/ 0 w 714"/>
                <a:gd name="T9" fmla="*/ 53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136">
                  <a:moveTo>
                    <a:pt x="0" y="530"/>
                  </a:moveTo>
                  <a:lnTo>
                    <a:pt x="587" y="0"/>
                  </a:lnTo>
                  <a:lnTo>
                    <a:pt x="714" y="592"/>
                  </a:lnTo>
                  <a:lnTo>
                    <a:pt x="68" y="1136"/>
                  </a:lnTo>
                  <a:lnTo>
                    <a:pt x="0" y="53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75" name="Freeform 351"/>
            <p:cNvSpPr>
              <a:spLocks/>
            </p:cNvSpPr>
            <p:nvPr/>
          </p:nvSpPr>
          <p:spPr bwMode="auto">
            <a:xfrm>
              <a:off x="5436943" y="2561010"/>
              <a:ext cx="583583" cy="928501"/>
            </a:xfrm>
            <a:custGeom>
              <a:avLst/>
              <a:gdLst>
                <a:gd name="T0" fmla="*/ 0 w 714"/>
                <a:gd name="T1" fmla="*/ 530 h 1136"/>
                <a:gd name="T2" fmla="*/ 587 w 714"/>
                <a:gd name="T3" fmla="*/ 0 h 1136"/>
                <a:gd name="T4" fmla="*/ 714 w 714"/>
                <a:gd name="T5" fmla="*/ 592 h 1136"/>
                <a:gd name="T6" fmla="*/ 68 w 714"/>
                <a:gd name="T7" fmla="*/ 1136 h 1136"/>
                <a:gd name="T8" fmla="*/ 0 w 714"/>
                <a:gd name="T9" fmla="*/ 53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1136">
                  <a:moveTo>
                    <a:pt x="0" y="530"/>
                  </a:moveTo>
                  <a:lnTo>
                    <a:pt x="587" y="0"/>
                  </a:lnTo>
                  <a:lnTo>
                    <a:pt x="714" y="592"/>
                  </a:lnTo>
                  <a:lnTo>
                    <a:pt x="68" y="1136"/>
                  </a:lnTo>
                  <a:lnTo>
                    <a:pt x="0" y="5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  <p:sp>
          <p:nvSpPr>
            <p:cNvPr id="76" name="Freeform 353"/>
            <p:cNvSpPr>
              <a:spLocks noEditPoints="1"/>
            </p:cNvSpPr>
            <p:nvPr/>
          </p:nvSpPr>
          <p:spPr bwMode="auto">
            <a:xfrm>
              <a:off x="5436943" y="2561010"/>
              <a:ext cx="583583" cy="928501"/>
            </a:xfrm>
            <a:custGeom>
              <a:avLst/>
              <a:gdLst>
                <a:gd name="T0" fmla="*/ 75 w 714"/>
                <a:gd name="T1" fmla="*/ 1119 h 1136"/>
                <a:gd name="T2" fmla="*/ 9 w 714"/>
                <a:gd name="T3" fmla="*/ 532 h 1136"/>
                <a:gd name="T4" fmla="*/ 582 w 714"/>
                <a:gd name="T5" fmla="*/ 16 h 1136"/>
                <a:gd name="T6" fmla="*/ 705 w 714"/>
                <a:gd name="T7" fmla="*/ 589 h 1136"/>
                <a:gd name="T8" fmla="*/ 75 w 714"/>
                <a:gd name="T9" fmla="*/ 1119 h 1136"/>
                <a:gd name="T10" fmla="*/ 587 w 714"/>
                <a:gd name="T11" fmla="*/ 0 h 1136"/>
                <a:gd name="T12" fmla="*/ 73 w 714"/>
                <a:gd name="T13" fmla="*/ 464 h 1136"/>
                <a:gd name="T14" fmla="*/ 66 w 714"/>
                <a:gd name="T15" fmla="*/ 469 h 1136"/>
                <a:gd name="T16" fmla="*/ 0 w 714"/>
                <a:gd name="T17" fmla="*/ 530 h 1136"/>
                <a:gd name="T18" fmla="*/ 68 w 714"/>
                <a:gd name="T19" fmla="*/ 1136 h 1136"/>
                <a:gd name="T20" fmla="*/ 714 w 714"/>
                <a:gd name="T21" fmla="*/ 592 h 1136"/>
                <a:gd name="T22" fmla="*/ 587 w 714"/>
                <a:gd name="T23" fmla="*/ 0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4" h="1136">
                  <a:moveTo>
                    <a:pt x="75" y="1119"/>
                  </a:moveTo>
                  <a:lnTo>
                    <a:pt x="9" y="532"/>
                  </a:lnTo>
                  <a:lnTo>
                    <a:pt x="582" y="16"/>
                  </a:lnTo>
                  <a:lnTo>
                    <a:pt x="705" y="589"/>
                  </a:lnTo>
                  <a:lnTo>
                    <a:pt x="75" y="1119"/>
                  </a:lnTo>
                  <a:moveTo>
                    <a:pt x="587" y="0"/>
                  </a:moveTo>
                  <a:lnTo>
                    <a:pt x="73" y="464"/>
                  </a:lnTo>
                  <a:lnTo>
                    <a:pt x="66" y="469"/>
                  </a:lnTo>
                  <a:lnTo>
                    <a:pt x="0" y="530"/>
                  </a:lnTo>
                  <a:lnTo>
                    <a:pt x="68" y="1136"/>
                  </a:lnTo>
                  <a:lnTo>
                    <a:pt x="714" y="592"/>
                  </a:lnTo>
                  <a:lnTo>
                    <a:pt x="5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Thin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85"/>
          <a:stretch/>
        </p:blipFill>
        <p:spPr>
          <a:xfrm>
            <a:off x="4198895" y="1567390"/>
            <a:ext cx="12268200" cy="83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5303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13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605</Words>
  <Application>Microsoft Office PowerPoint</Application>
  <PresentationFormat>Custom</PresentationFormat>
  <Paragraphs>151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Cambria</vt:lpstr>
      <vt:lpstr>Times New Roman</vt:lpstr>
      <vt:lpstr>Constantia</vt:lpstr>
      <vt:lpstr>Sitka Heading Semibold</vt:lpstr>
      <vt:lpstr>Lato Regular</vt:lpstr>
      <vt:lpstr>Bebas Neue</vt:lpstr>
      <vt:lpstr>Lato Light</vt:lpstr>
      <vt:lpstr>Roboto Medium</vt:lpstr>
      <vt:lpstr>Gill Sans</vt:lpstr>
      <vt:lpstr>Calibri</vt:lpstr>
      <vt:lpstr>Roboto Thin</vt:lpstr>
      <vt:lpstr>Arial</vt:lpstr>
      <vt:lpstr>13_Option 1</vt:lpstr>
      <vt:lpstr>14_Option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PC MY</cp:lastModifiedBy>
  <cp:revision>141</cp:revision>
  <dcterms:created xsi:type="dcterms:W3CDTF">2006-08-16T00:00:00Z</dcterms:created>
  <dcterms:modified xsi:type="dcterms:W3CDTF">2023-06-11T13:01:00Z</dcterms:modified>
  <dc:identifier>DAFHJBCCLSI</dc:identifier>
</cp:coreProperties>
</file>